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</p:sldMasterIdLst>
  <p:notesMasterIdLst>
    <p:notesMasterId r:id="rId49"/>
  </p:notesMasterIdLst>
  <p:sldIdLst>
    <p:sldId id="270" r:id="rId3"/>
    <p:sldId id="271" r:id="rId4"/>
    <p:sldId id="284" r:id="rId5"/>
    <p:sldId id="288" r:id="rId6"/>
    <p:sldId id="290" r:id="rId7"/>
    <p:sldId id="291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2" r:id="rId16"/>
    <p:sldId id="301" r:id="rId17"/>
    <p:sldId id="303" r:id="rId18"/>
    <p:sldId id="330" r:id="rId19"/>
    <p:sldId id="304" r:id="rId20"/>
    <p:sldId id="305" r:id="rId21"/>
    <p:sldId id="306" r:id="rId22"/>
    <p:sldId id="307" r:id="rId23"/>
    <p:sldId id="272" r:id="rId24"/>
    <p:sldId id="329" r:id="rId25"/>
    <p:sldId id="319" r:id="rId26"/>
    <p:sldId id="275" r:id="rId27"/>
    <p:sldId id="277" r:id="rId28"/>
    <p:sldId id="323" r:id="rId29"/>
    <p:sldId id="324" r:id="rId30"/>
    <p:sldId id="280" r:id="rId31"/>
    <p:sldId id="308" r:id="rId32"/>
    <p:sldId id="310" r:id="rId33"/>
    <p:sldId id="311" r:id="rId34"/>
    <p:sldId id="321" r:id="rId35"/>
    <p:sldId id="322" r:id="rId36"/>
    <p:sldId id="312" r:id="rId37"/>
    <p:sldId id="313" r:id="rId38"/>
    <p:sldId id="314" r:id="rId39"/>
    <p:sldId id="315" r:id="rId40"/>
    <p:sldId id="316" r:id="rId41"/>
    <p:sldId id="317" r:id="rId42"/>
    <p:sldId id="325" r:id="rId43"/>
    <p:sldId id="326" r:id="rId44"/>
    <p:sldId id="327" r:id="rId45"/>
    <p:sldId id="318" r:id="rId46"/>
    <p:sldId id="331" r:id="rId47"/>
    <p:sldId id="283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C6F15-92E1-4D0D-9305-203393116CFC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D0456-D723-44E7-A3E4-5B16A3C8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1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D0456-D723-44E7-A3E4-5B16A3C842D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655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212" y="686056"/>
            <a:ext cx="6681578" cy="342881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b417179313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b417179313_1_6:notes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D09F8305-4C16-47D5-8F12-C60D4A0D64F4}" type="slidenum">
              <a:rPr lang="en-US" sz="1200"/>
              <a:pPr algn="r" eaLnBrk="1" hangingPunct="1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915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8311BDB7-8939-44B3-BB0F-2FA688319254}" type="slidenum">
              <a:rPr lang="en-US" sz="1200"/>
              <a:pPr algn="r" eaLnBrk="1" hangingPunct="1"/>
              <a:t>28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938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2" name="Google Shape;1102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Шановні колеги! Зверніть увагу на основні документи, які регламентують освітній процес і супроводжують  роботу вчителя </a:t>
            </a:r>
            <a:r>
              <a:rPr lang="ru-RU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української мови та літератури, зарубіжної літератури, мов національних меншин.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Завдання:</a:t>
            </a:r>
            <a:r>
              <a:rPr lang="ru-RU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зібрати свій робочий кейс </a:t>
            </a:r>
            <a:endParaRPr/>
          </a:p>
        </p:txBody>
      </p:sp>
      <p:sp>
        <p:nvSpPr>
          <p:cNvPr id="1103" name="Google Shape;1103;p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rgbClr val="000000"/>
                </a:solidFill>
              </a:rPr>
              <a:t>39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6" name="Google Shape;1116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7" name="Google Shape;1117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40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6" name="Google Shape;1116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7" name="Google Shape;1117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41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6" name="Google Shape;1116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7" name="Google Shape;1117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42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6" name="Google Shape;1116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7" name="Google Shape;1117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43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64BBF-D63C-4519-BF3C-3B740467EEB3}" type="slidenum">
              <a:rPr lang="uk-UA" smtClean="0"/>
              <a:t>45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27910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FirstSeptember\FirstSeptember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5" y="3929067"/>
            <a:ext cx="5715040" cy="114300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643578"/>
            <a:ext cx="4643470" cy="7810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431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B6692C1-B7A9-4E0A-9CEC-D4F36D87D73C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0CF2CAE-E841-483D-9632-E4FE0608B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865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1C0D33C-9475-4246-B7D2-25F28EE39DA2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E9A9396-CC40-42C2-8E88-2DA26BDD2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70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757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3766000"/>
            <a:ext cx="7370400" cy="309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736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20327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1" y="789"/>
            <a:ext cx="2250363" cy="13924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6" y="789"/>
            <a:ext cx="2250363" cy="13924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6784"/>
            <a:ext cx="1851282" cy="1002811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5623803"/>
            <a:ext cx="2389068" cy="1234316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5407536"/>
            <a:ext cx="2795414" cy="1444411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2430444"/>
            <a:ext cx="5361300" cy="1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4550877"/>
            <a:ext cx="5361300" cy="6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889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3079200"/>
            <a:ext cx="4386900" cy="377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2" y="5281487"/>
            <a:ext cx="2910145" cy="1576453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3"/>
            <a:ext cx="2795414" cy="1444411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2328133"/>
            <a:ext cx="5377500" cy="219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066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51;p4"/>
          <p:cNvSpPr/>
          <p:nvPr/>
        </p:nvSpPr>
        <p:spPr>
          <a:xfrm>
            <a:off x="31" y="3766000"/>
            <a:ext cx="73704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52;p4"/>
          <p:cNvSpPr/>
          <p:nvPr/>
        </p:nvSpPr>
        <p:spPr>
          <a:xfrm>
            <a:off x="20322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1127467"/>
            <a:ext cx="7505700" cy="12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2654300"/>
            <a:ext cx="7505700" cy="32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422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31" y="3766000"/>
            <a:ext cx="73704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20322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1127467"/>
            <a:ext cx="7505700" cy="12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2654300"/>
            <a:ext cx="3686100" cy="32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2654300"/>
            <a:ext cx="3686100" cy="32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631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72;p7"/>
          <p:cNvSpPr/>
          <p:nvPr/>
        </p:nvSpPr>
        <p:spPr>
          <a:xfrm>
            <a:off x="31" y="3766000"/>
            <a:ext cx="7370400" cy="3092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73;p7"/>
          <p:cNvSpPr/>
          <p:nvPr/>
        </p:nvSpPr>
        <p:spPr>
          <a:xfrm>
            <a:off x="20322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1127467"/>
            <a:ext cx="3709200" cy="18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3092067"/>
            <a:ext cx="3709200" cy="28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7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3764192"/>
            <a:ext cx="7369200" cy="30892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2072151"/>
            <a:ext cx="5560500" cy="4786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2" y="-158"/>
            <a:ext cx="2251347" cy="1391211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6029500"/>
            <a:ext cx="1593306" cy="822763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4" y="1657"/>
            <a:ext cx="3257455" cy="1682019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734861"/>
            <a:ext cx="6366900" cy="338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07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7" name="Google Shape;97;p9"/>
          <p:cNvSpPr/>
          <p:nvPr/>
        </p:nvSpPr>
        <p:spPr>
          <a:xfrm>
            <a:off x="31" y="3766000"/>
            <a:ext cx="73704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8" name="Google Shape;98;p9"/>
          <p:cNvSpPr/>
          <p:nvPr/>
        </p:nvSpPr>
        <p:spPr>
          <a:xfrm>
            <a:off x="20322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1127467"/>
            <a:ext cx="6424200" cy="9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2067600"/>
            <a:ext cx="58599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3289400"/>
            <a:ext cx="5859900" cy="2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71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01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3766000"/>
            <a:ext cx="7370400" cy="3092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06;p10"/>
          <p:cNvSpPr/>
          <p:nvPr/>
        </p:nvSpPr>
        <p:spPr>
          <a:xfrm>
            <a:off x="203225" y="275000"/>
            <a:ext cx="87375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328025" y="5551333"/>
            <a:ext cx="7415100" cy="80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61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3778767"/>
            <a:ext cx="3574800" cy="30792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5492769"/>
            <a:ext cx="2520952" cy="1365553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3"/>
            <a:ext cx="2795414" cy="1444411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845133"/>
            <a:ext cx="6372300" cy="18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3818467"/>
            <a:ext cx="6372300" cy="8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233A44"/>
                </a:solidFill>
              </a:rPr>
              <a:pPr/>
              <a:t>‹#›</a:t>
            </a:fld>
            <a:endParaRPr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487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C248A8BF-83F9-4B8F-A486-20D4DEF17855}" type="datetime1">
              <a:rPr lang="uk-UA" sz="1400" kern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25.08.2021</a:t>
            </a:fld>
            <a:endParaRPr lang="uk-UA"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80074" y="6407944"/>
            <a:ext cx="235068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uk-UA" sz="1400" kern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Опаренюк Г. А.     КВНЗ "Вінницька академія неперервної освіти"</a:t>
            </a:r>
            <a:endParaRPr lang="uk-UA"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BD9ED-985E-4516-9CA4-8065E5489DEC}" type="slidenum">
              <a:rPr lang="uk-UA" smtClean="0">
                <a:solidFill>
                  <a:srgbClr val="233A44"/>
                </a:solidFill>
              </a:rPr>
              <a:pPr/>
              <a:t>‹#›</a:t>
            </a:fld>
            <a:endParaRPr lang="uk-UA" dirty="0">
              <a:solidFill>
                <a:srgbClr val="233A44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505115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18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48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48C5CAD-927B-4DAA-97C7-94AE60FB3C0B}" type="datetimeFigureOut">
              <a:rPr lang="ru-RU" sz="1400" kern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25.08.2021</a:t>
            </a:fld>
            <a:endParaRPr lang="ru-RU"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48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lang="ru-RU"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>
                <a:solidFill>
                  <a:srgbClr val="233A44"/>
                </a:solidFill>
              </a:rPr>
              <a:pPr/>
              <a:t>‹#›</a:t>
            </a:fld>
            <a:endParaRPr lang="ru-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27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AC4F49A-4E00-43E7-8F82-6C0700E21220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097D135-3736-4FBA-928F-B54D9C323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378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8802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88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7" y="178592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500311"/>
            <a:ext cx="4040188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41" y="178592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500311"/>
            <a:ext cx="4041775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856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6AA0A4D-0A8E-4140-BCD2-A601BC4FEFFE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68BAE91-3861-4AC0-9E01-B79939367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38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39EB658-9407-4EF2-BC7F-2598B1018F3E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8E883E9-B9EF-4608-A31C-D775BFA50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118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824679E-D091-4E01-B1F5-54F9F4D71786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0E3E367-FB27-4304-9461-E8DB5EE1C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1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E04E873-7EF3-4B9D-908D-9AA9CD2DF809}" type="datetimeFigureOut">
              <a:rPr lang="ru-RU"/>
              <a:pPr>
                <a:defRPr/>
              </a:pPr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E2FABC8-E137-442C-BE64-E188EFF66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85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FirstSeptember\FirstSeptemberSlaid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643189" y="357188"/>
            <a:ext cx="6043612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85938"/>
            <a:ext cx="82296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7" r:id="rId2"/>
    <p:sldLayoutId id="2147483691" r:id="rId3"/>
    <p:sldLayoutId id="2147483688" r:id="rId4"/>
    <p:sldLayoutId id="2147483689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6058224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233A44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098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file/d/0B3m2TqBM0APKdjNjYTE1TEl3TG8/view?usp=sharing" TargetMode="External"/><Relationship Id="rId3" Type="http://schemas.openxmlformats.org/officeDocument/2006/relationships/image" Target="../media/image14.png"/><Relationship Id="rId7" Type="http://schemas.openxmlformats.org/officeDocument/2006/relationships/hyperlink" Target="https://drive.google.com/open?id=0B3m2TqBM0APKeUNLWElfampyNk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file/d/0B3m2TqBM0APKY2VDQ05iN3NxRms/view?usp=sharing" TargetMode="External"/><Relationship Id="rId5" Type="http://schemas.openxmlformats.org/officeDocument/2006/relationships/hyperlink" Target="https://drive.google.com/file/d/0B3m2TqBM0APKMVBiNVpMMkttSHM/view?usp=sharing" TargetMode="External"/><Relationship Id="rId4" Type="http://schemas.openxmlformats.org/officeDocument/2006/relationships/hyperlink" Target="https://drive.google.com/open?id=0B3m2TqBM0APKRHF3YjB6UUY0eWs" TargetMode="External"/><Relationship Id="rId9" Type="http://schemas.openxmlformats.org/officeDocument/2006/relationships/hyperlink" Target="https://drive.google.com/open?id=0B3m2TqBM0APKa0JRcFI3ZFpmQzQ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5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prirodaprojects.blogspot.com/" TargetMode="Externa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2916238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323850" y="2349506"/>
            <a:ext cx="8820150" cy="187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2400" b="1" u="sng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blurRad="41275" dist="20320" dir="1799969" algn="tl" rotWithShape="0">
                  <a:srgbClr val="000000">
                    <a:alpha val="39998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6" y="1700215"/>
            <a:ext cx="32067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196975"/>
            <a:ext cx="1587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8369" y="4005070"/>
            <a:ext cx="8316417" cy="134806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ru-RU" altLang="ru-RU" sz="2400" b="1" spc="50" dirty="0" err="1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Актуальні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 err="1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аспекти</a:t>
            </a:r>
            <a:r>
              <a:rPr lang="ru-RU" altLang="ru-RU" sz="2400" b="1" spc="50" dirty="0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 err="1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altLang="ru-RU" sz="2400" b="1" spc="50" dirty="0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 err="1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освітнього</a:t>
            </a:r>
            <a:endParaRPr lang="ru-RU" altLang="ru-RU" sz="2400" b="1" spc="50" dirty="0" smtClean="0">
              <a:ln w="11430">
                <a:noFill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spcBef>
                <a:spcPct val="20000"/>
              </a:spcBef>
              <a:defRPr/>
            </a:pPr>
            <a:r>
              <a:rPr lang="ru-RU" altLang="ru-RU" sz="2400" b="1" spc="50" dirty="0" err="1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ru-RU" altLang="ru-RU" sz="2400" b="1" spc="50" dirty="0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altLang="ru-RU" sz="2400" b="1" spc="50" dirty="0" err="1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географії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та </a:t>
            </a:r>
            <a:r>
              <a:rPr lang="ru-RU" altLang="ru-RU" sz="2400" b="1" spc="50" dirty="0" err="1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природознавства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ru-RU" altLang="ru-RU" sz="2400" b="1" spc="50" dirty="0" smtClean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новому </a:t>
            </a:r>
            <a:r>
              <a:rPr lang="ru-RU" altLang="ru-RU" sz="2400" b="1" spc="50" dirty="0" err="1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pc="50" dirty="0" err="1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altLang="ru-RU" sz="2400" b="1" spc="50" dirty="0">
                <a:ln w="11430"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Google Shape;327;p1"/>
          <p:cNvSpPr/>
          <p:nvPr/>
        </p:nvSpPr>
        <p:spPr>
          <a:xfrm>
            <a:off x="179513" y="5748043"/>
            <a:ext cx="4885183" cy="830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Секційний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модуль 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Географія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природознавство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60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4"/>
          <p:cNvSpPr/>
          <p:nvPr/>
        </p:nvSpPr>
        <p:spPr>
          <a:xfrm>
            <a:off x="2493733" y="447098"/>
            <a:ext cx="6514370" cy="461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445" name="Google Shape;445;p14"/>
          <p:cNvSpPr/>
          <p:nvPr/>
        </p:nvSpPr>
        <p:spPr>
          <a:xfrm>
            <a:off x="170606" y="908723"/>
            <a:ext cx="8856983" cy="255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2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Безперервна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діяльність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</a:t>
            </a:r>
          </a:p>
          <a:p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занять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не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може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перевищувати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 у  1-му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–  35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 2-4-х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класах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 lang="ru-RU" sz="16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– 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5-11(12) </a:t>
            </a:r>
            <a:r>
              <a:rPr lang="ru-RU" sz="1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класах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45 </a:t>
            </a:r>
            <a:r>
              <a:rPr lang="ru-RU" sz="1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здвоєних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ru-RU" sz="16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занять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інших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форм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 lang="ru-RU" sz="16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</a:t>
            </a:r>
            <a:r>
              <a:rPr lang="ru-RU" sz="16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впливають</a:t>
            </a:r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занять,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допускається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рішенням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педагогічної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ради закладу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відповідати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віковим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особливостям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дітей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1600" dirty="0"/>
          </a:p>
          <a:p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Упродовж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занять,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поєднують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у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собі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психічне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статичне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динамічне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навантаження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окремі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на весь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організм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цілому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проводяться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рухової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зняття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локального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стомлення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і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рухової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впливу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Комплекси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наведено у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додатку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 до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цього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регламенту. </a:t>
            </a:r>
            <a:endParaRPr sz="1600" dirty="0"/>
          </a:p>
        </p:txBody>
      </p:sp>
      <p:sp>
        <p:nvSpPr>
          <p:cNvPr id="446" name="Google Shape;446;p14"/>
          <p:cNvSpPr/>
          <p:nvPr/>
        </p:nvSpPr>
        <p:spPr>
          <a:xfrm>
            <a:off x="155094" y="3429000"/>
            <a:ext cx="8856983" cy="317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технічними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засобами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  При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технічних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далі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−  ТЗН)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час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потрібно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чергувати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діяльності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Безперервна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діяльності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ТЗН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упродовж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повинна бути: для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не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2-4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не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15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5-7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не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 </a:t>
            </a:r>
            <a:r>
              <a:rPr lang="ru-RU" sz="1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8-9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20-25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10-11(12)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 1-й </a:t>
            </a:r>
            <a:r>
              <a:rPr lang="ru-RU" sz="16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годині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до 30 </a:t>
            </a:r>
            <a:r>
              <a:rPr lang="ru-RU" sz="16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на 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2-й </a:t>
            </a:r>
            <a:r>
              <a:rPr lang="ru-RU" sz="16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годині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– 20 </a:t>
            </a:r>
            <a:r>
              <a:rPr lang="ru-RU" sz="16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При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здвоєних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заняттях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10-11(12)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–  не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25-30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першому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не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15-20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другому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1600" dirty="0"/>
          </a:p>
          <a:p>
            <a:pPr marL="342900" indent="-342900">
              <a:buAutoNum type="arabicPeriod" startAt="9"/>
            </a:pPr>
            <a:r>
              <a:rPr lang="ru-RU" sz="16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Після</a:t>
            </a:r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занять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застосуванням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ТЗН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проводяться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рухової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гімнастки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очей.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Комплекси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відповідних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наведені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додатку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 до </a:t>
            </a:r>
            <a:r>
              <a:rPr lang="ru-RU" sz="16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цього</a:t>
            </a:r>
            <a:endParaRPr lang="ru-RU" sz="16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</a:t>
            </a:r>
            <a:r>
              <a:rPr lang="ru-RU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Санітарного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регламенту. 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606195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5"/>
          <p:cNvSpPr txBox="1">
            <a:spLocks noGrp="1"/>
          </p:cNvSpPr>
          <p:nvPr>
            <p:ph type="title"/>
          </p:nvPr>
        </p:nvSpPr>
        <p:spPr>
          <a:xfrm>
            <a:off x="2699794" y="188640"/>
            <a:ext cx="6168473" cy="2468144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rmAutofit/>
          </a:bodyPr>
          <a:lstStyle/>
          <a:p>
            <a:pPr algn="ctr"/>
            <a:r>
              <a:rPr lang="ru-RU" b="1" dirty="0">
                <a:solidFill>
                  <a:schemeClr val="dk1"/>
                </a:solidFill>
              </a:rPr>
              <a:t>ДЕРЖАВНИЙ СТАНДАРТ </a:t>
            </a:r>
            <a:br>
              <a:rPr lang="ru-RU" b="1" dirty="0">
                <a:solidFill>
                  <a:schemeClr val="dk1"/>
                </a:solidFill>
              </a:rPr>
            </a:br>
            <a:r>
              <a:rPr lang="ru-RU" sz="2300" dirty="0"/>
              <a:t>(</a:t>
            </a:r>
            <a:r>
              <a:rPr lang="ru-RU" sz="2400" dirty="0" err="1"/>
              <a:t>визначає</a:t>
            </a:r>
            <a:r>
              <a:rPr lang="ru-RU" sz="2400" dirty="0"/>
              <a:t>  </a:t>
            </a:r>
            <a:r>
              <a:rPr lang="ru-RU" sz="2400" dirty="0" err="1"/>
              <a:t>вимоги</a:t>
            </a:r>
            <a:r>
              <a:rPr lang="ru-RU" sz="2400" dirty="0"/>
              <a:t> до </a:t>
            </a:r>
            <a:r>
              <a:rPr lang="ru-RU" sz="2400" dirty="0" err="1"/>
              <a:t>обов’язкових</a:t>
            </a:r>
            <a:r>
              <a:rPr lang="ru-RU" sz="2400" dirty="0"/>
              <a:t> </a:t>
            </a:r>
            <a:r>
              <a:rPr lang="ru-RU" sz="2400" dirty="0" err="1"/>
              <a:t>результатів</a:t>
            </a:r>
            <a:r>
              <a:rPr lang="ru-RU" sz="2400" dirty="0"/>
              <a:t> </a:t>
            </a:r>
            <a:r>
              <a:rPr lang="ru-RU" sz="2400" dirty="0" err="1"/>
              <a:t>навчання</a:t>
            </a:r>
            <a:r>
              <a:rPr lang="ru-RU" sz="2400" dirty="0"/>
              <a:t> та компетентностей </a:t>
            </a:r>
            <a:r>
              <a:rPr lang="ru-RU" sz="2400" dirty="0" err="1"/>
              <a:t>школярів</a:t>
            </a:r>
            <a:r>
              <a:rPr lang="ru-RU" sz="2400" dirty="0"/>
              <a:t> </a:t>
            </a:r>
            <a:r>
              <a:rPr lang="ru-RU" sz="2400" dirty="0" err="1"/>
              <a:t>впродовж</a:t>
            </a:r>
            <a:r>
              <a:rPr lang="ru-RU" sz="2400" dirty="0"/>
              <a:t> </a:t>
            </a:r>
            <a:r>
              <a:rPr lang="ru-RU" sz="2400" dirty="0" err="1"/>
              <a:t>навчання</a:t>
            </a:r>
            <a:r>
              <a:rPr lang="ru-RU" sz="3100" dirty="0"/>
              <a:t>)</a:t>
            </a:r>
            <a:endParaRPr b="1" dirty="0">
              <a:solidFill>
                <a:schemeClr val="dk1"/>
              </a:solidFill>
            </a:endParaRPr>
          </a:p>
        </p:txBody>
      </p:sp>
      <p:sp>
        <p:nvSpPr>
          <p:cNvPr id="452" name="Google Shape;452;p15"/>
          <p:cNvSpPr txBox="1">
            <a:spLocks noGrp="1"/>
          </p:cNvSpPr>
          <p:nvPr>
            <p:ph type="body" idx="1"/>
          </p:nvPr>
        </p:nvSpPr>
        <p:spPr>
          <a:xfrm>
            <a:off x="4283970" y="2499513"/>
            <a:ext cx="4520867" cy="3224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/>
          <a:p>
            <a:pPr marL="0" indent="0" algn="ctr">
              <a:spcBef>
                <a:spcPts val="0"/>
              </a:spcBef>
              <a:buSzPts val="2800"/>
              <a:buNone/>
            </a:pPr>
            <a:r>
              <a:rPr lang="ru-RU" b="1" cap="none" dirty="0">
                <a:latin typeface="Times New Roman"/>
                <a:ea typeface="Times New Roman"/>
                <a:cs typeface="Times New Roman"/>
                <a:sym typeface="Times New Roman"/>
              </a:rPr>
              <a:t>З </a:t>
            </a:r>
            <a:r>
              <a:rPr lang="ru-RU" b="1" u="sng" cap="none" dirty="0">
                <a:latin typeface="Times New Roman"/>
                <a:ea typeface="Times New Roman"/>
                <a:cs typeface="Times New Roman"/>
                <a:sym typeface="Times New Roman"/>
              </a:rPr>
              <a:t>1 </a:t>
            </a:r>
            <a:r>
              <a:rPr lang="ru-RU" b="1" u="sng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вересня</a:t>
            </a:r>
            <a:r>
              <a:rPr lang="ru-RU" b="1" u="sng" cap="none" dirty="0">
                <a:latin typeface="Times New Roman"/>
                <a:ea typeface="Times New Roman"/>
                <a:cs typeface="Times New Roman"/>
                <a:sym typeface="Times New Roman"/>
              </a:rPr>
              <a:t> 2022 </a:t>
            </a:r>
            <a:r>
              <a:rPr lang="ru-RU" b="1" cap="none" dirty="0">
                <a:latin typeface="Times New Roman"/>
                <a:ea typeface="Times New Roman"/>
                <a:cs typeface="Times New Roman"/>
                <a:sym typeface="Times New Roman"/>
              </a:rPr>
              <a:t>року </a:t>
            </a:r>
            <a:r>
              <a:rPr lang="ru-RU" b="1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застосовуватиметься</a:t>
            </a:r>
            <a:endParaRPr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ctr">
              <a:spcBef>
                <a:spcPts val="0"/>
              </a:spcBef>
              <a:buSzPts val="2800"/>
              <a:buNone/>
            </a:pPr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Державний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стандарт 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(постанова КМУ  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30 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вересня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2020 р.</a:t>
            </a:r>
            <a:endParaRPr dirty="0"/>
          </a:p>
          <a:p>
            <a:pPr marL="0" indent="0" algn="ctr"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№ 898)</a:t>
            </a:r>
            <a:endParaRPr dirty="0"/>
          </a:p>
        </p:txBody>
      </p:sp>
      <p:sp>
        <p:nvSpPr>
          <p:cNvPr id="453" name="Google Shape;453;p15"/>
          <p:cNvSpPr/>
          <p:nvPr/>
        </p:nvSpPr>
        <p:spPr>
          <a:xfrm>
            <a:off x="102268" y="2492898"/>
            <a:ext cx="4364456" cy="353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3200" b="1" kern="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</a:t>
            </a:r>
            <a:r>
              <a:rPr lang="ru-RU" sz="3200" b="1" u="sng" kern="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2021 – 2022 </a:t>
            </a:r>
            <a:r>
              <a:rPr lang="ru-RU" sz="3200" b="1" kern="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н.р</a:t>
            </a:r>
            <a:r>
              <a:rPr lang="ru-RU" sz="3200" b="1" kern="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3200" b="1" kern="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працюємо</a:t>
            </a:r>
            <a:r>
              <a:rPr lang="ru-RU" sz="3200" b="1" kern="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</a:t>
            </a:r>
            <a:endParaRPr sz="15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3200" b="1" kern="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kern="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Державним</a:t>
            </a:r>
            <a:r>
              <a:rPr lang="ru-RU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стандартом </a:t>
            </a:r>
            <a:r>
              <a:rPr lang="ru-RU" sz="3200" b="1" kern="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3200" b="1" kern="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kern="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kern="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kern="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2011 року</a:t>
            </a:r>
            <a:endParaRPr sz="15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5745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6"/>
          <p:cNvSpPr/>
          <p:nvPr/>
        </p:nvSpPr>
        <p:spPr>
          <a:xfrm>
            <a:off x="3057548" y="1452452"/>
            <a:ext cx="6009361" cy="1200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ЦИКЛИ НАВЧАННЯ</a:t>
            </a:r>
            <a:endParaRPr dirty="0"/>
          </a:p>
          <a:p>
            <a:pPr algn="ctr"/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Адаптаційний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5-6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Базового предметного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7-9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</p:txBody>
      </p:sp>
      <p:sp>
        <p:nvSpPr>
          <p:cNvPr id="460" name="Google Shape;460;p16"/>
          <p:cNvSpPr/>
          <p:nvPr/>
        </p:nvSpPr>
        <p:spPr>
          <a:xfrm>
            <a:off x="2350480" y="372280"/>
            <a:ext cx="6504845" cy="107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ПОРІВНЯННЯ ДЕРЖАВНИХ СТАНДАРТІВ</a:t>
            </a:r>
            <a:endParaRPr dirty="0"/>
          </a:p>
        </p:txBody>
      </p:sp>
      <p:sp>
        <p:nvSpPr>
          <p:cNvPr id="461" name="Google Shape;461;p16"/>
          <p:cNvSpPr/>
          <p:nvPr/>
        </p:nvSpPr>
        <p:spPr>
          <a:xfrm>
            <a:off x="117871" y="1809844"/>
            <a:ext cx="3096344" cy="830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Відсутній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поділ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цикли 5-9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</p:txBody>
      </p:sp>
      <p:pic>
        <p:nvPicPr>
          <p:cNvPr id="462" name="Google Shape;46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54795" y="2709549"/>
            <a:ext cx="5812113" cy="4148455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16"/>
          <p:cNvSpPr/>
          <p:nvPr/>
        </p:nvSpPr>
        <p:spPr>
          <a:xfrm>
            <a:off x="124063" y="2716838"/>
            <a:ext cx="2933484" cy="3785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/>
            </a:pP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Мови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 </a:t>
            </a:r>
            <a:r>
              <a:rPr lang="ru-RU" sz="1600" dirty="0" smtClean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літератури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 startAt="2"/>
            </a:pP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</a:t>
            </a:r>
            <a:r>
              <a:rPr lang="ru-RU" sz="1600" dirty="0" err="1" smtClean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Суспільствознавство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3.	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Мистецтво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4.	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«Математика»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 startAt="5"/>
            </a:pP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«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Природознавство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6.	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Технології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 startAt="7"/>
            </a:pP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Здоров’я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 </a:t>
            </a:r>
            <a:r>
              <a:rPr lang="ru-RU" sz="16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фізична</a:t>
            </a:r>
            <a:r>
              <a:rPr lang="ru-RU" sz="16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культура</a:t>
            </a:r>
            <a:r>
              <a:rPr lang="ru-RU" sz="1600" dirty="0" smtClean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6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88026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7"/>
          <p:cNvSpPr/>
          <p:nvPr/>
        </p:nvSpPr>
        <p:spPr>
          <a:xfrm>
            <a:off x="2344011" y="411967"/>
            <a:ext cx="6504845" cy="107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ПОРІВНЯННЯ ДЕРЖАВНИХ СТАНДАРТІВ</a:t>
            </a:r>
            <a:endParaRPr dirty="0"/>
          </a:p>
        </p:txBody>
      </p:sp>
      <p:pic>
        <p:nvPicPr>
          <p:cNvPr id="469" name="Google Shape;46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91882" y="2060848"/>
            <a:ext cx="5576207" cy="4108784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7"/>
          <p:cNvSpPr/>
          <p:nvPr/>
        </p:nvSpPr>
        <p:spPr>
          <a:xfrm>
            <a:off x="200974" y="1846681"/>
            <a:ext cx="3092570" cy="5016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ключових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компетентностей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належить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уміння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вчитися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спілкуватися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державною,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рідною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іноземними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математична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компетентності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галузі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природознавства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техніки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інформаційно-комунікаційна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соціальна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громадянська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загальнокультурна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підприємницька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здоров’язбережувальна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компетентності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8515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8"/>
          <p:cNvSpPr/>
          <p:nvPr/>
        </p:nvSpPr>
        <p:spPr>
          <a:xfrm>
            <a:off x="2466936" y="411966"/>
            <a:ext cx="6504845" cy="107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ПОРІВНЯННЯ ДЕРЖАВНИХ СТАНДАРТІВ</a:t>
            </a:r>
            <a:endParaRPr dirty="0"/>
          </a:p>
        </p:txBody>
      </p:sp>
      <p:pic>
        <p:nvPicPr>
          <p:cNvPr id="476" name="Google Shape;47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4689" y="1772816"/>
            <a:ext cx="5500402" cy="4292191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8"/>
          <p:cNvSpPr/>
          <p:nvPr/>
        </p:nvSpPr>
        <p:spPr>
          <a:xfrm>
            <a:off x="26467" y="2060848"/>
            <a:ext cx="3458974" cy="4524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метою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увиразнення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ключових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компетентностей уведено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поняття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наскрізних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ліній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 «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Екологічна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безпека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і 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сталий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розвиток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 </a:t>
            </a:r>
            <a:endParaRPr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(НЛ-1)  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«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Громадянська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відповідальність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»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(НЛ-2)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«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Здоров’я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і 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безпека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 (НЛ-3)</a:t>
            </a:r>
            <a:endParaRPr dirty="0"/>
          </a:p>
          <a:p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Підприємливість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і 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фінансова</a:t>
            </a:r>
            <a:r>
              <a:rPr lang="ru-RU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b="1" u="sng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грамотність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 (НЛ-4) </a:t>
            </a:r>
            <a:endParaRPr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Наскрізні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змістові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лінії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спільні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всіх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шкільних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є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засобом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інтегрування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змісту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вони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корелюються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окремими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ключовими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компетентностями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5928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19"/>
          <p:cNvSpPr/>
          <p:nvPr/>
        </p:nvSpPr>
        <p:spPr>
          <a:xfrm>
            <a:off x="2490878" y="362311"/>
            <a:ext cx="6532812" cy="2308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БАЗОВИЙ НАВЧАЛЬНИЙ ПЛАН БАЗОВОЇ СЕРЕДНЬОЇ ОСВІТИ</a:t>
            </a:r>
            <a:endParaRPr sz="2400" b="1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algn="ctr"/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Базовий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навчальний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план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загальної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середньої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для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класів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груп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 з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українською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мовою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endParaRPr sz="2400" b="1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483" name="Google Shape;483;p19"/>
          <p:cNvGraphicFramePr/>
          <p:nvPr>
            <p:extLst>
              <p:ext uri="{D42A27DB-BD31-4B8C-83A1-F6EECF244321}">
                <p14:modId xmlns:p14="http://schemas.microsoft.com/office/powerpoint/2010/main" val="1710413372"/>
              </p:ext>
            </p:extLst>
          </p:nvPr>
        </p:nvGraphicFramePr>
        <p:xfrm>
          <a:off x="122591" y="2508628"/>
          <a:ext cx="8402069" cy="3822499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774680"/>
                <a:gridCol w="774680"/>
                <a:gridCol w="737696"/>
                <a:gridCol w="831803"/>
                <a:gridCol w="831803"/>
                <a:gridCol w="737696"/>
                <a:gridCol w="831803"/>
                <a:gridCol w="831803"/>
                <a:gridCol w="737696"/>
                <a:gridCol w="775376"/>
                <a:gridCol w="537033"/>
              </a:tblGrid>
              <a:tr h="188251">
                <a:tc rowSpan="3"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err="1"/>
                        <a:t>Назва</a:t>
                      </a:r>
                      <a:r>
                        <a:rPr lang="ru-RU" sz="1200" u="none" strike="noStrike" cap="none" dirty="0"/>
                        <a:t> </a:t>
                      </a:r>
                      <a:r>
                        <a:rPr lang="ru-RU" sz="1200" u="none" strike="noStrike" cap="none" dirty="0" err="1"/>
                        <a:t>освітньої</a:t>
                      </a:r>
                      <a:r>
                        <a:rPr lang="ru-RU" sz="1200" u="none" strike="noStrike" cap="none" dirty="0"/>
                        <a:t> </a:t>
                      </a:r>
                      <a:r>
                        <a:rPr lang="ru-RU" sz="1200" u="none" strike="noStrike" cap="none" dirty="0" err="1"/>
                        <a:t>галузі</a:t>
                      </a:r>
                      <a:endParaRPr sz="12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err="1"/>
                        <a:t>Кількість</a:t>
                      </a:r>
                      <a:r>
                        <a:rPr lang="ru-RU" sz="1200" u="none" strike="noStrike" cap="none" dirty="0"/>
                        <a:t> годин на </a:t>
                      </a:r>
                      <a:r>
                        <a:rPr lang="ru-RU" sz="1200" u="none" strike="noStrike" cap="none" dirty="0" err="1"/>
                        <a:t>рік</a:t>
                      </a:r>
                      <a:r>
                        <a:rPr lang="ru-RU" sz="1200" u="none" strike="noStrike" cap="none" dirty="0"/>
                        <a:t>*</a:t>
                      </a:r>
                      <a:endParaRPr sz="12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25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5—6 класи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7—9 класи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разом (5—9 класи)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5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рекомендо-вана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мінімальна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максимальна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рекомендо-вана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мінімальна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максимальна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рекомендо-вана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мінімальна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максимальна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 anchor="ctr"/>
                </a:tc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Мовно-літературна**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910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875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1260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1820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1575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Математична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350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525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875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1120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48768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Природнича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 dirty="0">
                          <a:solidFill>
                            <a:srgbClr val="C00000"/>
                          </a:solidFill>
                        </a:rPr>
                        <a:t>210</a:t>
                      </a:r>
                      <a:endParaRPr sz="1600" b="1" u="none" strike="noStrike" cap="none" dirty="0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122,5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280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910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805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1050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1120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927,5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1330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54864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Соціальна і здоров’язбережувальна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157,5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315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262,5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/>
                        <a:t>525</a:t>
                      </a:r>
                      <a:endParaRPr sz="12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Громадянська та історична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122,5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87,5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245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192,5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315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367,5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490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Технологічна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245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Інформатична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192,5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297,5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Мистецька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245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455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Фізична культура***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315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525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  <a:tr h="1882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Усього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2152,5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3640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5792,5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/>
                        <a:t> </a:t>
                      </a:r>
                      <a:endParaRPr sz="12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8881" marR="4888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1530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2"/>
          <p:cNvSpPr/>
          <p:nvPr/>
        </p:nvSpPr>
        <p:spPr>
          <a:xfrm>
            <a:off x="2523226" y="310552"/>
            <a:ext cx="6473393" cy="1200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Типова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програма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загальної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середньої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ІІ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ступеня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Навчальний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план</a:t>
            </a:r>
            <a:endParaRPr sz="2400" dirty="0"/>
          </a:p>
        </p:txBody>
      </p:sp>
      <p:graphicFrame>
        <p:nvGraphicFramePr>
          <p:cNvPr id="500" name="Google Shape;500;p22"/>
          <p:cNvGraphicFramePr/>
          <p:nvPr>
            <p:extLst>
              <p:ext uri="{D42A27DB-BD31-4B8C-83A1-F6EECF244321}">
                <p14:modId xmlns:p14="http://schemas.microsoft.com/office/powerpoint/2010/main" val="4217254656"/>
              </p:ext>
            </p:extLst>
          </p:nvPr>
        </p:nvGraphicFramePr>
        <p:xfrm>
          <a:off x="179512" y="1414731"/>
          <a:ext cx="8568951" cy="5334000"/>
        </p:xfrm>
        <a:graphic>
          <a:graphicData uri="http://schemas.openxmlformats.org/drawingml/2006/table">
            <a:tbl>
              <a:tblPr firstRow="1" firstCol="1" bandRow="1" bandCol="1">
                <a:noFill/>
              </a:tblPr>
              <a:tblGrid>
                <a:gridCol w="2803512"/>
                <a:gridCol w="1974498"/>
                <a:gridCol w="739232"/>
                <a:gridCol w="737290"/>
                <a:gridCol w="719178"/>
                <a:gridCol w="734060"/>
                <a:gridCol w="734060"/>
                <a:gridCol w="127121"/>
              </a:tblGrid>
              <a:tr h="207081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Освітні</a:t>
                      </a: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5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галузі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Предмети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grid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Кількість годин на тиждень у класах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rowSpan="4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Мови і літератури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Українська мова 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Українська література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Іноземна мова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Зарубіжна</a:t>
                      </a: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5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література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rowSpan="3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Математика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Математика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Алгебра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Геометрія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0887">
                <a:tc rowSpan="5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Природознавство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Природознавство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0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Біологія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0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Географія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0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0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Хімія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Технології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Трудове навчання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Інформатика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Здоров’я і фізична культура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Основи здоров’я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Фізична культура**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Разом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414163">
                <a:tc gridSpan="2"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Додатковий час на предмети, факультативи, індивідуальні заняття та консультації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Гранично допустиме навчальне навантаження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0708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Всього (без урахування поділу класів на групи)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8631" marR="28631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2600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"/>
          <p:cNvSpPr/>
          <p:nvPr/>
        </p:nvSpPr>
        <p:spPr>
          <a:xfrm>
            <a:off x="2051718" y="188640"/>
            <a:ext cx="6953917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Типовий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навчальний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план для 5-9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навчанням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українською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мовою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(нова )</a:t>
            </a:r>
            <a:endParaRPr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433" name="Google Shape;433;p24"/>
          <p:cNvGraphicFramePr/>
          <p:nvPr>
            <p:extLst>
              <p:ext uri="{D42A27DB-BD31-4B8C-83A1-F6EECF244321}">
                <p14:modId xmlns:p14="http://schemas.microsoft.com/office/powerpoint/2010/main" val="2441545583"/>
              </p:ext>
            </p:extLst>
          </p:nvPr>
        </p:nvGraphicFramePr>
        <p:xfrm>
          <a:off x="129846" y="1916832"/>
          <a:ext cx="9017456" cy="485152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056469"/>
                <a:gridCol w="2886881"/>
                <a:gridCol w="442163"/>
                <a:gridCol w="535200"/>
                <a:gridCol w="478256"/>
                <a:gridCol w="460200"/>
                <a:gridCol w="478256"/>
                <a:gridCol w="2680031"/>
              </a:tblGrid>
              <a:tr h="432048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Освітня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галузь</a:t>
                      </a:r>
                      <a:endParaRPr sz="1200" b="1" i="0" u="none" strike="noStrike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Орієнтовний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перелік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предметів</a:t>
                      </a:r>
                      <a:endParaRPr sz="1200" b="1" i="0" u="none" strike="noStrike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та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галузевих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інтегрованих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курсів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5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Рекомендована кількість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годин на тиждень у класах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Орієнтовний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перелік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міжгалузевих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інтегрованих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курсів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</a:tr>
              <a:tr h="190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089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Мовно-літературна</a:t>
                      </a:r>
                      <a:endParaRPr sz="12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 rowSpan="10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Міжгалузеві</a:t>
                      </a:r>
                      <a:r>
                        <a:rPr lang="ru-RU" sz="1200" b="1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інтегровані</a:t>
                      </a:r>
                      <a:r>
                        <a:rPr lang="ru-RU" sz="1200" b="1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курси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Робототехніка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5-9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STEM. 5-9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Драматургія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і театр. 5-9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та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основи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техніки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7-9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Економіка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і право. 9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Включаються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до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навчального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плану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освітньої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програми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за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вибором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закладу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у межах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загальної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кількості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годин,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визначених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типовим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навчальним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планом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Кількість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навчальних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годин на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вивчення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міжгалузевих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інтегрованих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курсів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визначає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заклад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з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урахуванням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навчального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</a:tr>
              <a:tr h="253919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Математична</a:t>
                      </a:r>
                      <a:endParaRPr sz="1200" b="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68588" marR="68588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63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Природнича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 курс «Пізнаємо природу»*/</a:t>
                      </a:r>
                      <a:endParaRPr sz="12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 курс «Довкілля»*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459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Біологія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15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Географія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85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55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Хімія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931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88" marR="68588" marT="45725" marB="45725"/>
                </a:tc>
                <a:tc gridSpan="6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200" b="1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курс* 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науки. 5-9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</a:t>
                      </a:r>
                      <a:endParaRPr sz="1200" b="0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*До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навчального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плану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освітньої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програми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за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вибором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закладу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освіти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включається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або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 «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Пізнаємо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природу»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або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 «</a:t>
                      </a:r>
                      <a:r>
                        <a:rPr lang="ru-RU" sz="12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Довкілля</a:t>
                      </a:r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»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6425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Додаткові години для вивчення предметів</a:t>
                      </a:r>
                      <a:endParaRPr sz="12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освітніх галузей, курсів за вибором, проведення індивідуальних консультацій та групових занять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2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Гранично допустиме навчальне навантаження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506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5" name="Google Shape;505;p23"/>
          <p:cNvGraphicFramePr/>
          <p:nvPr>
            <p:extLst>
              <p:ext uri="{D42A27DB-BD31-4B8C-83A1-F6EECF244321}">
                <p14:modId xmlns:p14="http://schemas.microsoft.com/office/powerpoint/2010/main" val="2683391189"/>
              </p:ext>
            </p:extLst>
          </p:nvPr>
        </p:nvGraphicFramePr>
        <p:xfrm>
          <a:off x="35496" y="2060848"/>
          <a:ext cx="8879291" cy="34290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245263"/>
                <a:gridCol w="893344"/>
                <a:gridCol w="433144"/>
                <a:gridCol w="442163"/>
                <a:gridCol w="451181"/>
                <a:gridCol w="406069"/>
                <a:gridCol w="424106"/>
                <a:gridCol w="496294"/>
                <a:gridCol w="442163"/>
                <a:gridCol w="415088"/>
                <a:gridCol w="442163"/>
                <a:gridCol w="451181"/>
                <a:gridCol w="460200"/>
                <a:gridCol w="469238"/>
                <a:gridCol w="487275"/>
                <a:gridCol w="475031"/>
                <a:gridCol w="445388"/>
              </a:tblGrid>
              <a:tr h="246594"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Назва</a:t>
                      </a:r>
                      <a:r>
                        <a:rPr lang="ru-RU" sz="15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5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освітньої</a:t>
                      </a:r>
                      <a:r>
                        <a:rPr lang="ru-RU" sz="15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5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галузі</a:t>
                      </a:r>
                      <a:endParaRPr sz="15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1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Кількість годин на тиждень та рік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5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Навчальне навантаження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68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</a:tr>
              <a:tr h="42272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Природнича</a:t>
                      </a:r>
                      <a:endParaRPr sz="15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тиждень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Verdana"/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</a:tr>
              <a:tr h="4227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</a:t>
                      </a:r>
                      <a:r>
                        <a:rPr lang="ru-RU" sz="15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рік</a:t>
                      </a:r>
                      <a:endParaRPr sz="15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262,5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245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297,5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280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332,5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385</a:t>
                      </a:r>
                      <a:endParaRPr sz="15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</a:tr>
            </a:tbl>
          </a:graphicData>
        </a:graphic>
      </p:graphicFrame>
      <p:sp>
        <p:nvSpPr>
          <p:cNvPr id="506" name="Google Shape;506;p23"/>
          <p:cNvSpPr/>
          <p:nvPr/>
        </p:nvSpPr>
        <p:spPr>
          <a:xfrm>
            <a:off x="2153962" y="332656"/>
            <a:ext cx="6940479" cy="1384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Загальний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обсяг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yавантаження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</a:t>
            </a:r>
            <a:r>
              <a:rPr lang="ru-RU" sz="28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8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endParaRPr lang="ru-RU" sz="2800" b="1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8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навчанням</a:t>
            </a:r>
            <a:r>
              <a:rPr lang="ru-RU" sz="28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українською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мовою</a:t>
            </a:r>
            <a:endParaRPr sz="2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35507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5"/>
          <p:cNvSpPr/>
          <p:nvPr/>
        </p:nvSpPr>
        <p:spPr>
          <a:xfrm>
            <a:off x="90579" y="1919226"/>
            <a:ext cx="3610154" cy="397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Модельна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програма</a:t>
            </a:r>
            <a:r>
              <a:rPr lang="ru-RU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документ,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визначає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орієнтовну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послідовність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досягнення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очікуваних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зміст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предмета,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інтегрованого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курсу та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діяльності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Модельні</a:t>
            </a:r>
            <a:r>
              <a:rPr lang="ru-RU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можуть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бути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розроблені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всього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рівня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(5-9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окремо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кожного циклу: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адаптаційного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циклу (5-6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та циклу базового предметного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(7-9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dirty="0"/>
          </a:p>
        </p:txBody>
      </p:sp>
      <p:sp>
        <p:nvSpPr>
          <p:cNvPr id="518" name="Google Shape;518;p25"/>
          <p:cNvSpPr/>
          <p:nvPr/>
        </p:nvSpPr>
        <p:spPr>
          <a:xfrm>
            <a:off x="-2093495" y="3201551"/>
            <a:ext cx="4572000" cy="384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.. </a:t>
            </a:r>
            <a:endParaRPr sz="19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519" name="Google Shape;519;p25"/>
          <p:cNvGraphicFramePr/>
          <p:nvPr>
            <p:extLst>
              <p:ext uri="{D42A27DB-BD31-4B8C-83A1-F6EECF244321}">
                <p14:modId xmlns:p14="http://schemas.microsoft.com/office/powerpoint/2010/main" val="852471604"/>
              </p:ext>
            </p:extLst>
          </p:nvPr>
        </p:nvGraphicFramePr>
        <p:xfrm>
          <a:off x="3917644" y="1826760"/>
          <a:ext cx="5077332" cy="491135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57938"/>
                <a:gridCol w="997238"/>
                <a:gridCol w="1691231"/>
                <a:gridCol w="2030925"/>
              </a:tblGrid>
              <a:tr h="671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Пізнаємо природу. 5-6 класи (інтегрований курс)</a:t>
                      </a:r>
                      <a:endParaRPr sz="1500"/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68588" marR="68588" marT="45725" marB="45725"/>
                </a:tc>
              </a:tr>
              <a:tr h="630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Довкілля. 5-6 класи (інтегрований курс)</a:t>
                      </a:r>
                      <a:endParaRPr sz="1500"/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68588" marR="68588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Біологія. 7-9 класи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68588" marR="68588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Географія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6-9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класи</a:t>
                      </a: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/>
                    </a:p>
                  </a:txBody>
                  <a:tcPr marL="68588" marR="68588" marT="45725" marB="45725">
                    <a:solidFill>
                      <a:srgbClr val="FFFF00"/>
                    </a:solidFill>
                  </a:tcPr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7-9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класи</a:t>
                      </a: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/>
                    </a:p>
                  </a:txBody>
                  <a:tcPr marL="68588" marR="68588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Хімія. 7-9 класи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68588" marR="68588" marT="45725" marB="45725"/>
                </a:tc>
              </a:tr>
              <a:tr h="671275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для всього рівня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 науки. 5-9 класи (інтегрований курс)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3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для окремих</a:t>
                      </a:r>
                      <a:endParaRPr sz="16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циклів</a:t>
                      </a:r>
                      <a:endParaRPr sz="16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науки. 5-6 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класи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курс)</a:t>
                      </a:r>
                      <a:endParaRPr sz="1500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науки. 7-9 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класи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курс)</a:t>
                      </a: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88" marR="68588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20" name="Google Shape;520;p25"/>
          <p:cNvSpPr/>
          <p:nvPr/>
        </p:nvSpPr>
        <p:spPr>
          <a:xfrm>
            <a:off x="3675746" y="404664"/>
            <a:ext cx="4384553" cy="107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Модельні</a:t>
            </a:r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endParaRPr sz="32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7358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475657" y="284956"/>
            <a:ext cx="6707188" cy="1143000"/>
          </a:xfrm>
        </p:spPr>
        <p:txBody>
          <a:bodyPr/>
          <a:lstStyle/>
          <a:p>
            <a:pPr>
              <a:defRPr/>
            </a:pPr>
            <a:r>
              <a:rPr lang="ru-RU" alt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ГЕОГРАФІЧНА ОСВІТА</a:t>
            </a: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Нормативно-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правове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alt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викладання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природознавства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географії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2021-2022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н.р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Документація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Кабінет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географії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Професійний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стандарт за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професією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закладу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НУШ.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Інклюзивне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документація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Час для </a:t>
            </a:r>
            <a:r>
              <a:rPr lang="ru-RU" alt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запитань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157198"/>
            <a:ext cx="176212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638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7"/>
          <p:cNvSpPr/>
          <p:nvPr/>
        </p:nvSpPr>
        <p:spPr>
          <a:xfrm>
            <a:off x="1811549" y="188676"/>
            <a:ext cx="7116791" cy="1323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 smtClean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endParaRPr lang="ru-RU" sz="4000" b="1" dirty="0" smtClean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4000" b="1" dirty="0" smtClean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endParaRPr sz="40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6" name="Google Shape;536;p27"/>
          <p:cNvSpPr/>
          <p:nvPr/>
        </p:nvSpPr>
        <p:spPr>
          <a:xfrm>
            <a:off x="290264" y="1844824"/>
            <a:ext cx="8563477" cy="4801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Варіант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1  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– 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низький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рівень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захворюваності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зелений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рівень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епідемічної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небезпеки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(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відповідно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до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класифікації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визначеної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постановою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Кабінету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Міністрів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України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9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грудня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2020 року № 1236).  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Відвідування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здобувачами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дозволено в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звичайному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(очному)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режимі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(початкова,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базова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та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профільна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середня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).  </a:t>
            </a:r>
            <a:r>
              <a:rPr lang="ru-RU" sz="1800" dirty="0" err="1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Може</a:t>
            </a:r>
            <a:r>
              <a:rPr lang="ru-RU" sz="1800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організовуватися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змішане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навчання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(за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рішенням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педради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закладу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). </a:t>
            </a:r>
            <a:endParaRPr sz="1800" dirty="0">
              <a:solidFill>
                <a:schemeClr val="dk1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  <a:p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Варіант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2  – 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високий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рівень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захворюваності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червоний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рівень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епідемічної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небезпеки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</a:t>
            </a:r>
            <a:r>
              <a:rPr lang="ru-RU" sz="1800" dirty="0" err="1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Відвідування</a:t>
            </a:r>
            <a:r>
              <a:rPr lang="ru-RU" sz="1800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заборонено,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крім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дошкільної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спеціальних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та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учнів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1-4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класів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загальної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середньої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 </a:t>
            </a:r>
          </a:p>
          <a:p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Освітній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процес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забезпечуватиметься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у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такий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спосіб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: </a:t>
            </a:r>
            <a:r>
              <a:rPr lang="ru-RU" sz="1800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початкова 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школа –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очне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або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змішане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навчання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(як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дистанційно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так і в закладах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із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дотриманням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правил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дистанціювання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та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гігієни</a:t>
            </a:r>
            <a:r>
              <a:rPr lang="ru-RU" sz="1800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); 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базова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та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профільна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середня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–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освітній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процес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забезпечується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дистанційно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; </a:t>
            </a:r>
            <a:r>
              <a:rPr lang="ru-RU" sz="1800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спеціальні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(початкова,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базова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та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профільна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середня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  –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очне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або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змішане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навчання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(як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дистанційно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так і в закладах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). </a:t>
            </a:r>
            <a:r>
              <a:rPr lang="ru-RU" sz="1800" b="1" dirty="0" err="1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Рішення</a:t>
            </a:r>
            <a:r>
              <a:rPr lang="ru-RU" sz="1800" b="1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 «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змішане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навчання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приймає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педрада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закладу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</a:t>
            </a:r>
            <a:r>
              <a:rPr lang="ru-RU" sz="1800" b="1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endParaRPr sz="1800" b="1" dirty="0">
              <a:solidFill>
                <a:schemeClr val="dk1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97667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7"/>
          <p:cNvSpPr/>
          <p:nvPr/>
        </p:nvSpPr>
        <p:spPr>
          <a:xfrm>
            <a:off x="1811549" y="188676"/>
            <a:ext cx="7116791" cy="1323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 smtClean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endParaRPr lang="ru-RU" sz="4000" b="1" dirty="0" smtClean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4000" b="1" dirty="0" smtClean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endParaRPr sz="40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6" name="Google Shape;536;p27"/>
          <p:cNvSpPr/>
          <p:nvPr/>
        </p:nvSpPr>
        <p:spPr>
          <a:xfrm>
            <a:off x="290264" y="2132856"/>
            <a:ext cx="8563477" cy="2585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800" b="1" dirty="0" err="1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Варіант</a:t>
            </a:r>
            <a:r>
              <a:rPr lang="ru-RU" sz="1800" b="1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3  – 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середній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b="1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рівень</a:t>
            </a:r>
            <a:r>
              <a:rPr lang="ru-RU" sz="1800" b="1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захворюваності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– 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жовтий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і«помаранчевий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рівні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епідемічної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небезпеки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</a:t>
            </a:r>
          </a:p>
          <a:p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Відвідування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дозволено в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звичайному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режимі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(початкова,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базова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та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профільна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середня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освіта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).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Може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організовуватися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«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змішане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навчання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(за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рішенням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педради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закладу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). </a:t>
            </a:r>
          </a:p>
          <a:p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Відвідування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закладів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може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бути  заборонено  у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разі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 коли  на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самоізоляції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через  контакт  з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пацієнтом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з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підтвердженим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випадком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en-US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COVID-19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перебуває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більше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 як  50  %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здобувачів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та  персоналу  закладу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освіти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 У такому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випадку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освітній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процес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забезпечується</a:t>
            </a:r>
            <a:r>
              <a:rPr lang="ru-RU" sz="1800" dirty="0" smtClean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sz="1800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дистанційно</a:t>
            </a:r>
            <a:r>
              <a:rPr lang="ru-RU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</a:t>
            </a:r>
            <a:endParaRPr sz="1800" dirty="0">
              <a:solidFill>
                <a:schemeClr val="dk1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</p:txBody>
      </p:sp>
      <p:pic>
        <p:nvPicPr>
          <p:cNvPr id="4" name="Picture 6" descr="глобус с книг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33" y="4797152"/>
            <a:ext cx="2088232" cy="183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845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1619672" y="332656"/>
            <a:ext cx="6635750" cy="1354137"/>
          </a:xfrm>
        </p:spPr>
        <p:txBody>
          <a:bodyPr/>
          <a:lstStyle/>
          <a:p>
            <a:pPr>
              <a:defRPr/>
            </a:pPr>
            <a: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ІНВАРІАНТНА СКЛАДОВА НАВЧАННЯ ГЕОГРАФІЇ</a:t>
            </a:r>
            <a:endParaRPr lang="ru-RU" altLang="ru-RU" sz="26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>
          <a:xfrm>
            <a:off x="457200" y="1989141"/>
            <a:ext cx="8229600" cy="4137025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uk-UA" altLang="ru-RU" sz="2800" b="1" dirty="0" smtClean="0">
                <a:solidFill>
                  <a:srgbClr val="FF0000"/>
                </a:solidFill>
              </a:rPr>
              <a:t>Інваріантна складова (навантаження на тиждень):</a:t>
            </a:r>
          </a:p>
          <a:p>
            <a:pPr marL="609600" indent="-609600">
              <a:buFont typeface="Arial" charset="0"/>
              <a:buNone/>
            </a:pPr>
            <a:r>
              <a:rPr lang="uk-UA" altLang="ru-RU" sz="2800" dirty="0" smtClean="0">
                <a:cs typeface="Arial" charset="0"/>
              </a:rPr>
              <a:t>► 6 клас − 2 год.;</a:t>
            </a:r>
          </a:p>
          <a:p>
            <a:pPr marL="609600" indent="-609600">
              <a:buFont typeface="Arial" charset="0"/>
              <a:buNone/>
            </a:pPr>
            <a:r>
              <a:rPr lang="uk-UA" altLang="ru-RU" sz="2800" dirty="0" smtClean="0">
                <a:cs typeface="Arial" charset="0"/>
              </a:rPr>
              <a:t>► 7 клас − 2 год.;</a:t>
            </a:r>
          </a:p>
          <a:p>
            <a:pPr marL="609600" indent="-609600">
              <a:buFont typeface="Arial" charset="0"/>
              <a:buNone/>
            </a:pPr>
            <a:r>
              <a:rPr lang="uk-UA" altLang="ru-RU" sz="2800" dirty="0" smtClean="0">
                <a:cs typeface="Arial" charset="0"/>
              </a:rPr>
              <a:t>► 8 клас − 2 год.; поглиблене вивчення − 3 год.;</a:t>
            </a:r>
          </a:p>
          <a:p>
            <a:pPr marL="609600" indent="-609600">
              <a:buFont typeface="Arial" charset="0"/>
              <a:buNone/>
            </a:pPr>
            <a:r>
              <a:rPr lang="uk-UA" altLang="ru-RU" sz="2800" dirty="0" smtClean="0">
                <a:cs typeface="Arial" charset="0"/>
              </a:rPr>
              <a:t>► 9 клас − 1,5 год.; поглиблене вивчення − </a:t>
            </a:r>
            <a:br>
              <a:rPr lang="uk-UA" altLang="ru-RU" sz="2800" dirty="0" smtClean="0">
                <a:cs typeface="Arial" charset="0"/>
              </a:rPr>
            </a:br>
            <a:r>
              <a:rPr lang="uk-UA" altLang="ru-RU" sz="2800" dirty="0" smtClean="0">
                <a:cs typeface="Arial" charset="0"/>
              </a:rPr>
              <a:t>3 год.;</a:t>
            </a:r>
          </a:p>
          <a:p>
            <a:pPr marL="609600" indent="-609600">
              <a:buFont typeface="Arial" charset="0"/>
              <a:buNone/>
            </a:pPr>
            <a:r>
              <a:rPr lang="uk-UA" altLang="ru-RU" sz="2800" dirty="0" smtClean="0">
                <a:cs typeface="Arial" charset="0"/>
              </a:rPr>
              <a:t>► 10 клас − 1,5 год.; профільний рівень − 5 год.;</a:t>
            </a:r>
          </a:p>
          <a:p>
            <a:pPr marL="609600" indent="-609600">
              <a:buFont typeface="Arial" charset="0"/>
              <a:buNone/>
            </a:pPr>
            <a:r>
              <a:rPr lang="uk-UA" altLang="ru-RU" sz="2800" dirty="0" smtClean="0">
                <a:cs typeface="Arial" charset="0"/>
              </a:rPr>
              <a:t>► 11 клас − 1 год.; профільний рівень − 5 год.</a:t>
            </a:r>
            <a:endParaRPr lang="uk-UA" altLang="ru-RU" sz="2800" dirty="0" smtClean="0"/>
          </a:p>
        </p:txBody>
      </p:sp>
      <p:pic>
        <p:nvPicPr>
          <p:cNvPr id="11268" name="Picture 6" descr="глобус с книгам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8" y="190506"/>
            <a:ext cx="1439863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68653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87"/>
          <p:cNvGrpSpPr>
            <a:grpSpLocks/>
          </p:cNvGrpSpPr>
          <p:nvPr/>
        </p:nvGrpSpPr>
        <p:grpSpPr bwMode="auto">
          <a:xfrm>
            <a:off x="119188" y="992041"/>
            <a:ext cx="8520113" cy="4208995"/>
            <a:chOff x="2133600" y="2129115"/>
            <a:chExt cx="5106988" cy="3854450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2133600" y="4643715"/>
              <a:ext cx="5105400" cy="555625"/>
              <a:chOff x="1248" y="1440"/>
              <a:chExt cx="3216" cy="350"/>
            </a:xfrm>
          </p:grpSpPr>
          <p:sp>
            <p:nvSpPr>
              <p:cNvPr id="22" name="Line 3"/>
              <p:cNvSpPr>
                <a:spLocks noChangeShapeType="1"/>
              </p:cNvSpPr>
              <p:nvPr/>
            </p:nvSpPr>
            <p:spPr bwMode="gray">
              <a:xfrm>
                <a:off x="1440" y="1790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3" name="Rectangle 4"/>
              <p:cNvSpPr>
                <a:spLocks noChangeArrowheads="1"/>
              </p:cNvSpPr>
              <p:nvPr/>
            </p:nvSpPr>
            <p:spPr bwMode="gray">
              <a:xfrm rot="3419336">
                <a:off x="1261" y="142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FF7C80"/>
                  </a:gs>
                  <a:gs pos="100000">
                    <a:srgbClr val="76393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7C8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altLang="uk-UA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2133600" y="2129115"/>
              <a:ext cx="5105400" cy="555625"/>
              <a:chOff x="1248" y="2030"/>
              <a:chExt cx="3216" cy="350"/>
            </a:xfrm>
          </p:grpSpPr>
          <p:sp>
            <p:nvSpPr>
              <p:cNvPr id="19" name="Line 8"/>
              <p:cNvSpPr>
                <a:spLocks noChangeShapeType="1"/>
              </p:cNvSpPr>
              <p:nvPr/>
            </p:nvSpPr>
            <p:spPr bwMode="gray">
              <a:xfrm>
                <a:off x="1440" y="2380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gray">
              <a:xfrm rot="3420000">
                <a:off x="1261" y="201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99CC00"/>
                  </a:gs>
                  <a:gs pos="100000">
                    <a:srgbClr val="475E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altLang="uk-UA" sz="1400" b="1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" name="Group 12"/>
            <p:cNvGrpSpPr>
              <a:grpSpLocks/>
            </p:cNvGrpSpPr>
            <p:nvPr/>
          </p:nvGrpSpPr>
          <p:grpSpPr bwMode="auto">
            <a:xfrm>
              <a:off x="2133600" y="2967315"/>
              <a:ext cx="5105400" cy="555625"/>
              <a:chOff x="1248" y="2640"/>
              <a:chExt cx="3216" cy="350"/>
            </a:xfrm>
          </p:grpSpPr>
          <p:sp>
            <p:nvSpPr>
              <p:cNvPr id="16" name="Line 13"/>
              <p:cNvSpPr>
                <a:spLocks noChangeShapeType="1"/>
              </p:cNvSpPr>
              <p:nvPr/>
            </p:nvSpPr>
            <p:spPr bwMode="gray">
              <a:xfrm>
                <a:off x="1440" y="2990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" name="Rectangle 14"/>
              <p:cNvSpPr>
                <a:spLocks noChangeArrowheads="1"/>
              </p:cNvSpPr>
              <p:nvPr/>
            </p:nvSpPr>
            <p:spPr bwMode="gray">
              <a:xfrm rot="3419336">
                <a:off x="1261" y="262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006699"/>
                  </a:gs>
                  <a:gs pos="100000">
                    <a:srgbClr val="002F4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006699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altLang="uk-UA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2133600" y="3805515"/>
              <a:ext cx="5105400" cy="555625"/>
              <a:chOff x="1248" y="3230"/>
              <a:chExt cx="3216" cy="350"/>
            </a:xfrm>
          </p:grpSpPr>
          <p:sp>
            <p:nvSpPr>
              <p:cNvPr id="13" name="Line 18"/>
              <p:cNvSpPr>
                <a:spLocks noChangeShapeType="1"/>
              </p:cNvSpPr>
              <p:nvPr/>
            </p:nvSpPr>
            <p:spPr bwMode="gray">
              <a:xfrm>
                <a:off x="1441" y="3579"/>
                <a:ext cx="3023" cy="1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gray">
              <a:xfrm rot="3419336">
                <a:off x="1261" y="321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764718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9933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altLang="uk-UA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2133600" y="5504140"/>
              <a:ext cx="5106988" cy="479425"/>
              <a:chOff x="1248" y="3230"/>
              <a:chExt cx="3217" cy="302"/>
            </a:xfrm>
          </p:grpSpPr>
          <p:sp>
            <p:nvSpPr>
              <p:cNvPr id="10" name="Line 23"/>
              <p:cNvSpPr>
                <a:spLocks noChangeShapeType="1"/>
              </p:cNvSpPr>
              <p:nvPr/>
            </p:nvSpPr>
            <p:spPr bwMode="gray">
              <a:xfrm>
                <a:off x="1441" y="3477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gray">
              <a:xfrm rot="3419336">
                <a:off x="1261" y="321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990099"/>
                  </a:gs>
                  <a:gs pos="100000">
                    <a:srgbClr val="47004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99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lang="ru-RU" altLang="uk-UA"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1320685" y="221037"/>
            <a:ext cx="758136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2800" b="1" kern="0" dirty="0" err="1">
                <a:ln w="11430"/>
                <a:gradFill>
                  <a:gsLst>
                    <a:gs pos="0">
                      <a:srgbClr val="D9563F">
                        <a:tint val="70000"/>
                        <a:satMod val="245000"/>
                      </a:srgbClr>
                    </a:gs>
                    <a:gs pos="75000">
                      <a:srgbClr val="D956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956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  <a:sym typeface="Arial"/>
              </a:rPr>
              <a:t>Розподіл</a:t>
            </a:r>
            <a:r>
              <a:rPr lang="ru-RU" sz="2800" b="1" kern="0" dirty="0">
                <a:ln w="11430"/>
                <a:gradFill>
                  <a:gsLst>
                    <a:gs pos="0">
                      <a:srgbClr val="D9563F">
                        <a:tint val="70000"/>
                        <a:satMod val="245000"/>
                      </a:srgbClr>
                    </a:gs>
                    <a:gs pos="75000">
                      <a:srgbClr val="D956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956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  <a:sym typeface="Arial"/>
              </a:rPr>
              <a:t> годин по курсах </a:t>
            </a:r>
            <a:r>
              <a:rPr lang="ru-RU" sz="2800" b="1" kern="0" dirty="0" err="1">
                <a:ln w="11430"/>
                <a:gradFill>
                  <a:gsLst>
                    <a:gs pos="0">
                      <a:srgbClr val="D9563F">
                        <a:tint val="70000"/>
                        <a:satMod val="245000"/>
                      </a:srgbClr>
                    </a:gs>
                    <a:gs pos="75000">
                      <a:srgbClr val="D956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956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  <a:sym typeface="Arial"/>
              </a:rPr>
              <a:t>географії</a:t>
            </a:r>
            <a:endParaRPr lang="ru-RU" sz="2800" b="1" kern="0" dirty="0">
              <a:ln w="11430"/>
              <a:gradFill>
                <a:gsLst>
                  <a:gs pos="0">
                    <a:srgbClr val="D9563F">
                      <a:tint val="70000"/>
                      <a:satMod val="245000"/>
                    </a:srgbClr>
                  </a:gs>
                  <a:gs pos="75000">
                    <a:srgbClr val="D9563F">
                      <a:tint val="90000"/>
                      <a:shade val="60000"/>
                      <a:satMod val="240000"/>
                    </a:srgbClr>
                  </a:gs>
                  <a:gs pos="100000">
                    <a:srgbClr val="D9563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14431" y="843349"/>
            <a:ext cx="716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b="1" kern="0" dirty="0" err="1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Кількість</a:t>
            </a:r>
            <a:r>
              <a:rPr lang="ru-RU" sz="1600" b="1" kern="0" dirty="0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 годин - 70 </a:t>
            </a:r>
            <a:r>
              <a:rPr lang="ru-RU" sz="1600" b="1" kern="0" dirty="0" err="1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Періодичність</a:t>
            </a:r>
            <a:r>
              <a:rPr lang="ru-RU" sz="1600" b="1" kern="0" dirty="0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 (на </a:t>
            </a:r>
            <a:r>
              <a:rPr lang="ru-RU" sz="1600" b="1" kern="0" dirty="0" err="1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тиждень</a:t>
            </a:r>
            <a:r>
              <a:rPr lang="ru-RU" sz="1600" b="1" kern="0" dirty="0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) – 2 год. </a:t>
            </a:r>
            <a:r>
              <a:rPr lang="ru-RU" sz="1600" b="1" kern="0" dirty="0" err="1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Практичні</a:t>
            </a:r>
            <a:r>
              <a:rPr lang="ru-RU" sz="1600" b="1" kern="0" dirty="0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 </a:t>
            </a:r>
            <a:r>
              <a:rPr lang="ru-RU" sz="1600" b="1" kern="0" dirty="0" err="1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роботи</a:t>
            </a:r>
            <a:r>
              <a:rPr lang="ru-RU" sz="1600" b="1" kern="0" dirty="0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 - 8 </a:t>
            </a:r>
            <a:r>
              <a:rPr lang="ru-RU" sz="1600" b="1" kern="0" dirty="0" err="1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Дослідження</a:t>
            </a:r>
            <a:r>
              <a:rPr lang="ru-RU" sz="1600" b="1" kern="0" dirty="0" smtClean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  <a:cs typeface="Arial"/>
                <a:sym typeface="Arial"/>
              </a:rPr>
              <a:t> - 2</a:t>
            </a:r>
            <a:endParaRPr lang="ru-RU" sz="1600" b="1" kern="0" dirty="0">
              <a:ln w="10541" cmpd="sng">
                <a:solidFill>
                  <a:srgbClr val="00796B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0796B">
                      <a:tint val="40000"/>
                      <a:satMod val="250000"/>
                    </a:srgbClr>
                  </a:gs>
                  <a:gs pos="9000">
                    <a:srgbClr val="00796B">
                      <a:tint val="52000"/>
                      <a:satMod val="300000"/>
                    </a:srgbClr>
                  </a:gs>
                  <a:gs pos="50000">
                    <a:srgbClr val="00796B">
                      <a:shade val="20000"/>
                      <a:satMod val="300000"/>
                    </a:srgbClr>
                  </a:gs>
                  <a:gs pos="79000">
                    <a:srgbClr val="00796B">
                      <a:tint val="52000"/>
                      <a:satMod val="300000"/>
                    </a:srgbClr>
                  </a:gs>
                  <a:gs pos="100000">
                    <a:srgbClr val="00796B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"/>
              <a:cs typeface="Arial"/>
              <a:sym typeface="Arial"/>
            </a:endParaRPr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gray">
          <a:xfrm>
            <a:off x="809286" y="5972564"/>
            <a:ext cx="8006310" cy="1733"/>
          </a:xfrm>
          <a:prstGeom prst="line">
            <a:avLst/>
          </a:prstGeom>
          <a:noFill/>
          <a:ln w="25400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lang="ru-RU"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Rectangle 9"/>
          <p:cNvSpPr>
            <a:spLocks noChangeArrowheads="1"/>
          </p:cNvSpPr>
          <p:nvPr/>
        </p:nvSpPr>
        <p:spPr bwMode="gray">
          <a:xfrm rot="3419336">
            <a:off x="328611" y="5456208"/>
            <a:ext cx="523524" cy="8686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lang="ru-RU" altLang="uk-UA"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14427" y="1675439"/>
            <a:ext cx="716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Кількість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 годин - 70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Періодичність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 (на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тиждень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) – 2 год.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Практичні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роботи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 – 12 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Дослідження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  <a:latin typeface="Arial"/>
                <a:cs typeface="Arial"/>
                <a:sym typeface="Arial"/>
              </a:rPr>
              <a:t> - 4</a:t>
            </a:r>
            <a:endParaRPr lang="ru-RU" sz="1600" b="1" kern="0" dirty="0">
              <a:ln w="10541" cmpd="sng">
                <a:noFill/>
                <a:prstDash val="solid"/>
              </a:ln>
              <a:solidFill>
                <a:srgbClr val="163EF5">
                  <a:lumMod val="75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14431" y="2580775"/>
            <a:ext cx="716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Кількість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 годин - 70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Періодичність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 (на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тиждень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) – 2 год.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Практичні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роботи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 - 11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Дослідження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  <a:latin typeface="Arial"/>
                <a:cs typeface="Arial"/>
                <a:sym typeface="Arial"/>
              </a:rPr>
              <a:t> - 8</a:t>
            </a:r>
            <a:endParaRPr lang="ru-RU" sz="1600" b="1" kern="0" dirty="0">
              <a:ln w="10541" cmpd="sng">
                <a:noFill/>
                <a:prstDash val="solid"/>
              </a:ln>
              <a:solidFill>
                <a:srgbClr val="AF7B51">
                  <a:lumMod val="75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14431" y="5198785"/>
            <a:ext cx="716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Кількість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годин - 35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Періодичність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(на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тиждень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) – 1 год.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Практичні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роботи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– 10 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Дослідження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- 9</a:t>
            </a:r>
            <a:endParaRPr lang="ru-RU" sz="1600" b="1" kern="0" dirty="0">
              <a:ln w="10541" cmpd="sng">
                <a:noFill/>
                <a:prstDash val="solid"/>
              </a:ln>
              <a:solidFill>
                <a:srgbClr val="00796B">
                  <a:lumMod val="60000"/>
                  <a:lumOff val="40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14427" y="4349438"/>
            <a:ext cx="716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Кількість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 годин - 52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Періодичність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 (на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тиждень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) – 1,5 год.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Практичні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роботи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 - 7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Дослідження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7030A0"/>
                </a:solidFill>
                <a:latin typeface="Arial"/>
                <a:cs typeface="Arial"/>
                <a:sym typeface="Arial"/>
              </a:rPr>
              <a:t> - 10</a:t>
            </a:r>
            <a:endParaRPr lang="ru-RU" sz="1600" b="1" kern="0" dirty="0">
              <a:ln w="10541" cmpd="sng">
                <a:noFill/>
                <a:prstDash val="solid"/>
              </a:ln>
              <a:solidFill>
                <a:srgbClr val="7030A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14431" y="3497874"/>
            <a:ext cx="716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Кількість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годин - 52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Періодичність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(на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тиждень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) – 1,5 год.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Практичні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роботи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- 7 </a:t>
            </a:r>
            <a:r>
              <a:rPr lang="ru-RU" sz="1600" b="1" kern="0" dirty="0" err="1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Дослідження</a:t>
            </a:r>
            <a:r>
              <a:rPr lang="ru-RU" sz="1600" b="1" kern="0" dirty="0" smtClean="0">
                <a:ln w="10541" cmpd="sng">
                  <a:noFill/>
                  <a:prstDash val="solid"/>
                </a:ln>
                <a:solidFill>
                  <a:srgbClr val="D9563F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- 4</a:t>
            </a:r>
            <a:endParaRPr lang="ru-RU" sz="1600" b="1" kern="0" dirty="0">
              <a:ln w="10541" cmpd="sng">
                <a:noFill/>
                <a:prstDash val="solid"/>
              </a:ln>
              <a:solidFill>
                <a:srgbClr val="D9563F">
                  <a:lumMod val="60000"/>
                  <a:lumOff val="40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-2100000">
            <a:off x="179598" y="1063919"/>
            <a:ext cx="8402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6 </a:t>
            </a:r>
            <a:r>
              <a:rPr lang="ru-RU" sz="1600" kern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клас</a:t>
            </a: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62" name="Прямоугольник 61"/>
          <p:cNvSpPr/>
          <p:nvPr/>
        </p:nvSpPr>
        <p:spPr>
          <a:xfrm rot="-2100000">
            <a:off x="133389" y="3825883"/>
            <a:ext cx="8402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9 </a:t>
            </a:r>
            <a:r>
              <a:rPr lang="ru-RU" sz="1600" kern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клас</a:t>
            </a: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63" name="Прямоугольник 62"/>
          <p:cNvSpPr/>
          <p:nvPr/>
        </p:nvSpPr>
        <p:spPr>
          <a:xfrm rot="-2100000">
            <a:off x="106423" y="4741180"/>
            <a:ext cx="954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10 </a:t>
            </a:r>
            <a:r>
              <a:rPr lang="ru-RU" sz="1600" kern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клас</a:t>
            </a: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64" name="Прямоугольник 63"/>
          <p:cNvSpPr/>
          <p:nvPr/>
        </p:nvSpPr>
        <p:spPr>
          <a:xfrm rot="-2100000">
            <a:off x="153288" y="5692460"/>
            <a:ext cx="954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11 </a:t>
            </a:r>
            <a:r>
              <a:rPr lang="ru-RU" sz="1600" kern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клас</a:t>
            </a: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65" name="Прямоугольник 64"/>
          <p:cNvSpPr/>
          <p:nvPr/>
        </p:nvSpPr>
        <p:spPr>
          <a:xfrm rot="-2100000">
            <a:off x="163318" y="1971009"/>
            <a:ext cx="8402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7 </a:t>
            </a:r>
            <a:r>
              <a:rPr lang="ru-RU" sz="1600" kern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клас</a:t>
            </a: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66" name="Прямоугольник 65"/>
          <p:cNvSpPr/>
          <p:nvPr/>
        </p:nvSpPr>
        <p:spPr>
          <a:xfrm rot="-2100000">
            <a:off x="175315" y="2873461"/>
            <a:ext cx="8402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8 </a:t>
            </a:r>
            <a:r>
              <a:rPr lang="ru-RU" sz="1600" kern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клас</a:t>
            </a:r>
            <a:r>
              <a:rPr lang="ru-RU" sz="1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33" name="Picture 6" descr="глобус с книг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33" y="5483970"/>
            <a:ext cx="1439863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34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1403648" y="311153"/>
            <a:ext cx="6778625" cy="1143000"/>
          </a:xfrm>
        </p:spPr>
        <p:txBody>
          <a:bodyPr/>
          <a:lstStyle/>
          <a:p>
            <a:pPr>
              <a:defRPr/>
            </a:pPr>
            <a: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НАВЧАННЯ ГЕОГРАФІЇ</a:t>
            </a:r>
            <a:endParaRPr lang="ru-RU" altLang="ru-RU" sz="26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just">
              <a:buFont typeface="Arial" charset="0"/>
              <a:buNone/>
            </a:pPr>
            <a:r>
              <a:rPr lang="ru-RU" altLang="ru-RU" sz="2800" b="1" dirty="0" smtClean="0">
                <a:cs typeface="Arial" charset="0"/>
              </a:rPr>
              <a:t>►</a:t>
            </a:r>
            <a:r>
              <a:rPr lang="ru-RU" altLang="ru-RU" sz="2800" b="1" dirty="0" err="1" smtClean="0">
                <a:solidFill>
                  <a:srgbClr val="FF0000"/>
                </a:solidFill>
              </a:rPr>
              <a:t>Резервну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0000"/>
                </a:solidFill>
              </a:rPr>
              <a:t>частину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2800" b="1" dirty="0" err="1" smtClean="0"/>
              <a:t>навчального</a:t>
            </a:r>
            <a:r>
              <a:rPr lang="ru-RU" altLang="ru-RU" sz="2800" b="1" dirty="0" smtClean="0"/>
              <a:t> часу </a:t>
            </a:r>
            <a:r>
              <a:rPr lang="ru-RU" altLang="ru-RU" sz="2800" b="1" dirty="0" err="1" smtClean="0"/>
              <a:t>вчитель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може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використати</a:t>
            </a:r>
            <a:r>
              <a:rPr lang="ru-RU" altLang="ru-RU" sz="2800" b="1" dirty="0" smtClean="0"/>
              <a:t> для </a:t>
            </a:r>
            <a:r>
              <a:rPr lang="ru-RU" altLang="ru-RU" sz="2800" b="1" dirty="0" err="1" smtClean="0"/>
              <a:t>глибшого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вивчення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або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повторення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певного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навчального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матеріалу</a:t>
            </a:r>
            <a:r>
              <a:rPr lang="ru-RU" altLang="ru-RU" sz="2800" b="1" dirty="0" smtClean="0"/>
              <a:t> з </a:t>
            </a:r>
            <a:r>
              <a:rPr lang="ru-RU" altLang="ru-RU" sz="2800" b="1" dirty="0" err="1" smtClean="0"/>
              <a:t>урахуванням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здібностей</a:t>
            </a:r>
            <a:r>
              <a:rPr lang="ru-RU" altLang="ru-RU" sz="2800" b="1" dirty="0" smtClean="0"/>
              <a:t> та </a:t>
            </a:r>
            <a:r>
              <a:rPr lang="ru-RU" altLang="ru-RU" sz="2800" b="1" dirty="0" err="1" smtClean="0"/>
              <a:t>навчальних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можливостей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учнів</a:t>
            </a:r>
            <a:r>
              <a:rPr lang="ru-RU" altLang="ru-RU" sz="2800" b="1" dirty="0" smtClean="0"/>
              <a:t> конкретного </a:t>
            </a:r>
            <a:r>
              <a:rPr lang="ru-RU" altLang="ru-RU" sz="2800" b="1" dirty="0" err="1" smtClean="0"/>
              <a:t>класу</a:t>
            </a:r>
            <a:r>
              <a:rPr lang="ru-RU" altLang="ru-RU" sz="2800" b="1" dirty="0" smtClean="0"/>
              <a:t>.</a:t>
            </a:r>
          </a:p>
          <a:p>
            <a:pPr marL="609600" indent="-609600" algn="just">
              <a:buFont typeface="Arial" charset="0"/>
              <a:buNone/>
            </a:pPr>
            <a:r>
              <a:rPr lang="uk-UA" altLang="ru-RU" sz="2800" b="1" dirty="0" smtClean="0">
                <a:solidFill>
                  <a:srgbClr val="800000"/>
                </a:solidFill>
              </a:rPr>
              <a:t>Актуальним є повторення на початку навчального року матеріалу за минулий навчальний рік. Виявлення прогалин у </a:t>
            </a:r>
            <a:r>
              <a:rPr lang="uk-UA" altLang="ru-RU" sz="2800" b="1" dirty="0" err="1" smtClean="0">
                <a:solidFill>
                  <a:srgbClr val="800000"/>
                </a:solidFill>
              </a:rPr>
              <a:t>компетенціях</a:t>
            </a:r>
            <a:r>
              <a:rPr lang="uk-UA" altLang="ru-RU" sz="2800" b="1" dirty="0" smtClean="0">
                <a:solidFill>
                  <a:srgbClr val="800000"/>
                </a:solidFill>
              </a:rPr>
              <a:t> та </a:t>
            </a:r>
            <a:r>
              <a:rPr lang="uk-UA" altLang="ru-RU" sz="2800" b="1" dirty="0" err="1" smtClean="0">
                <a:solidFill>
                  <a:srgbClr val="800000"/>
                </a:solidFill>
              </a:rPr>
              <a:t>компетентностях</a:t>
            </a:r>
            <a:r>
              <a:rPr lang="uk-UA" altLang="ru-RU" sz="2800" b="1" dirty="0" smtClean="0">
                <a:solidFill>
                  <a:srgbClr val="800000"/>
                </a:solidFill>
              </a:rPr>
              <a:t> учнів та їх усунення.</a:t>
            </a:r>
            <a:endParaRPr lang="ru-RU" altLang="ru-RU" sz="2800" b="1" dirty="0" smtClean="0">
              <a:solidFill>
                <a:srgbClr val="800000"/>
              </a:solidFill>
            </a:endParaRPr>
          </a:p>
        </p:txBody>
      </p:sp>
      <p:pic>
        <p:nvPicPr>
          <p:cNvPr id="13316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2" y="188916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322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1835696" y="311153"/>
            <a:ext cx="6707188" cy="1143000"/>
          </a:xfrm>
        </p:spPr>
        <p:txBody>
          <a:bodyPr/>
          <a:lstStyle/>
          <a:p>
            <a:pPr>
              <a:defRPr/>
            </a:pPr>
            <a: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ПРАКТИЧНА СКЛАДОВА</a:t>
            </a:r>
            <a:b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НАВЧАННЯ ГЕОГРАФІЇ</a:t>
            </a:r>
            <a:endParaRPr lang="ru-RU" altLang="ru-RU" sz="26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39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2" y="188916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Объект 1"/>
          <p:cNvSpPr>
            <a:spLocks noGrp="1"/>
          </p:cNvSpPr>
          <p:nvPr>
            <p:ph idx="1"/>
          </p:nvPr>
        </p:nvSpPr>
        <p:spPr>
          <a:xfrm>
            <a:off x="412596" y="1988840"/>
            <a:ext cx="8229600" cy="2003101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altLang="ru-RU" sz="2400" dirty="0" smtClean="0">
                <a:cs typeface="Arial" charset="0"/>
              </a:rPr>
              <a:t>	►</a:t>
            </a:r>
            <a:r>
              <a:rPr lang="ru-RU" altLang="ru-RU" sz="2400" dirty="0" smtClean="0"/>
              <a:t>У 6-11 </a:t>
            </a:r>
            <a:r>
              <a:rPr lang="ru-RU" altLang="ru-RU" sz="2400" dirty="0" err="1" smtClean="0"/>
              <a:t>класах</a:t>
            </a:r>
            <a:r>
              <a:rPr lang="ru-RU" altLang="ru-RU" sz="2400" dirty="0" smtClean="0"/>
              <a:t> (</a:t>
            </a:r>
            <a:r>
              <a:rPr lang="ru-RU" altLang="ru-RU" sz="2400" dirty="0" err="1" smtClean="0"/>
              <a:t>рівень</a:t>
            </a:r>
            <a:r>
              <a:rPr lang="ru-RU" altLang="ru-RU" sz="2400" dirty="0" smtClean="0"/>
              <a:t> стандарту) </a:t>
            </a:r>
            <a:r>
              <a:rPr lang="ru-RU" altLang="ru-RU" sz="2400" dirty="0" err="1" smtClean="0"/>
              <a:t>обов’язковими</a:t>
            </a:r>
            <a:r>
              <a:rPr lang="ru-RU" altLang="ru-RU" sz="2400" dirty="0" smtClean="0"/>
              <a:t> для </a:t>
            </a:r>
            <a:r>
              <a:rPr lang="ru-RU" altLang="ru-RU" sz="2400" dirty="0" err="1" smtClean="0"/>
              <a:t>оцінювання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всіх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учнів</a:t>
            </a:r>
            <a:r>
              <a:rPr lang="ru-RU" altLang="ru-RU" sz="2400" dirty="0" smtClean="0"/>
              <a:t> є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дві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практичні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роботи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за семестр (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чотири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роботи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за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рік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), </a:t>
            </a:r>
            <a:r>
              <a:rPr lang="ru-RU" altLang="ru-RU" sz="2400" dirty="0" err="1" smtClean="0"/>
              <a:t>які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заздалегідь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визначаються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вчителем</a:t>
            </a:r>
            <a:r>
              <a:rPr lang="ru-RU" altLang="ru-RU" sz="2400" dirty="0" smtClean="0"/>
              <a:t>. </a:t>
            </a:r>
            <a:r>
              <a:rPr lang="ru-RU" altLang="ru-RU" sz="2400" dirty="0" err="1" smtClean="0"/>
              <a:t>Оформлення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практичних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робіт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здійснюється</a:t>
            </a:r>
            <a:r>
              <a:rPr lang="ru-RU" altLang="ru-RU" sz="2400" dirty="0" smtClean="0"/>
              <a:t> в </a:t>
            </a:r>
            <a:r>
              <a:rPr lang="ru-RU" altLang="ru-RU" sz="2400" dirty="0" err="1" smtClean="0"/>
              <a:t>робочих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зошитах</a:t>
            </a:r>
            <a:r>
              <a:rPr lang="ru-RU" altLang="ru-RU" sz="2400" dirty="0" smtClean="0"/>
              <a:t>.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376549" y="4005064"/>
            <a:ext cx="8229600" cy="167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  <a:defRPr/>
            </a:pPr>
            <a:r>
              <a:rPr lang="ru-RU" dirty="0" smtClean="0"/>
              <a:t>	</a:t>
            </a:r>
            <a:r>
              <a:rPr lang="ru-RU" sz="2400" dirty="0" smtClean="0"/>
              <a:t>►</a:t>
            </a:r>
            <a:r>
              <a:rPr lang="ru-RU" sz="2400" dirty="0" err="1" smtClean="0">
                <a:solidFill>
                  <a:srgbClr val="C00000"/>
                </a:solidFill>
              </a:rPr>
              <a:t>Практичні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роботи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/>
              <a:t>можуть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виконуватися</a:t>
            </a:r>
            <a:r>
              <a:rPr lang="ru-RU" sz="2400" dirty="0" smtClean="0"/>
              <a:t> на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етапах</a:t>
            </a:r>
            <a:r>
              <a:rPr lang="ru-RU" sz="2400" dirty="0" smtClean="0"/>
              <a:t> уроку. </a:t>
            </a:r>
            <a:r>
              <a:rPr lang="ru-RU" sz="2400" dirty="0" err="1" smtClean="0"/>
              <a:t>Тривалість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практичних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робіт</a:t>
            </a:r>
            <a:r>
              <a:rPr lang="ru-RU" sz="2400" dirty="0" smtClean="0"/>
              <a:t> </a:t>
            </a:r>
            <a:r>
              <a:rPr lang="ru-RU" sz="2400" dirty="0" err="1" smtClean="0"/>
              <a:t>встановлюється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вчителем</a:t>
            </a:r>
            <a:r>
              <a:rPr lang="ru-RU" sz="2400" dirty="0" smtClean="0"/>
              <a:t> в </a:t>
            </a:r>
            <a:r>
              <a:rPr lang="ru-RU" sz="2400" dirty="0" err="1" smtClean="0"/>
              <a:t>залежності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ступеня</a:t>
            </a:r>
            <a:r>
              <a:rPr lang="ru-RU" sz="2400" dirty="0" smtClean="0"/>
              <a:t> </a:t>
            </a:r>
            <a:r>
              <a:rPr lang="ru-RU" sz="2400" dirty="0" err="1" smtClean="0"/>
              <a:t>складності</a:t>
            </a:r>
            <a:r>
              <a:rPr lang="ru-RU" sz="2400" dirty="0" smtClean="0"/>
              <a:t>, </a:t>
            </a:r>
            <a:r>
              <a:rPr lang="ru-RU" sz="2400" dirty="0" err="1" smtClean="0"/>
              <a:t>кількості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завдань</a:t>
            </a:r>
            <a:r>
              <a:rPr lang="ru-RU" sz="2400" dirty="0" smtClean="0"/>
              <a:t> та </a:t>
            </a:r>
            <a:r>
              <a:rPr lang="ru-RU" sz="2400" dirty="0" err="1" smtClean="0"/>
              <a:t>специфіки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відповідної</a:t>
            </a:r>
            <a:r>
              <a:rPr lang="ru-RU" sz="2400" dirty="0" smtClean="0"/>
              <a:t> теми.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72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1403648" y="311153"/>
            <a:ext cx="6778625" cy="1143000"/>
          </a:xfrm>
        </p:spPr>
        <p:txBody>
          <a:bodyPr/>
          <a:lstStyle/>
          <a:p>
            <a:pPr>
              <a:defRPr/>
            </a:pPr>
            <a: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ПРАКТИЧНА СКЛАДОВА</a:t>
            </a:r>
            <a:b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altLang="uk-UA" sz="2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НАВЧАННЯ ГЕОГРАФІЇ</a:t>
            </a:r>
            <a:endParaRPr lang="ru-RU" altLang="ru-RU" sz="26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xfrm>
            <a:off x="457200" y="1785939"/>
            <a:ext cx="8229600" cy="2291134"/>
          </a:xfrm>
        </p:spPr>
        <p:txBody>
          <a:bodyPr/>
          <a:lstStyle/>
          <a:p>
            <a:pPr marL="180000" indent="0" algn="just">
              <a:spcBef>
                <a:spcPts val="0"/>
              </a:spcBef>
              <a:buFont typeface="Arial" charset="0"/>
              <a:buNone/>
              <a:defRPr/>
            </a:pPr>
            <a:r>
              <a:rPr lang="uk-UA" altLang="ru-RU" sz="2400" b="1" dirty="0" smtClean="0"/>
              <a:t>	</a:t>
            </a:r>
            <a:r>
              <a:rPr lang="uk-UA" altLang="ru-RU" sz="2400" dirty="0" smtClean="0">
                <a:cs typeface="Arial" charset="0"/>
              </a:rPr>
              <a:t>► </a:t>
            </a:r>
            <a:r>
              <a:rPr lang="uk-UA" altLang="ru-RU" sz="2400" dirty="0" smtClean="0"/>
              <a:t>Навчання географії передбачає виконання </a:t>
            </a:r>
            <a:r>
              <a:rPr lang="uk-UA" altLang="ru-RU" sz="2400" i="1" dirty="0" smtClean="0">
                <a:solidFill>
                  <a:srgbClr val="FF0000"/>
                </a:solidFill>
              </a:rPr>
              <a:t>досліджень</a:t>
            </a:r>
            <a:r>
              <a:rPr lang="uk-UA" altLang="ru-RU" sz="2400" dirty="0" smtClean="0">
                <a:solidFill>
                  <a:srgbClr val="FF0000"/>
                </a:solidFill>
              </a:rPr>
              <a:t>,</a:t>
            </a:r>
            <a:r>
              <a:rPr lang="uk-UA" altLang="ru-RU" sz="2400" dirty="0" smtClean="0"/>
              <a:t> тематика яких може бути змінена вчителем у рамках вивчення відповідної теми. При виборі теми дослідження рекомендується враховувати регіональні особливості, навчально-методичне забезпечення та матеріально-технічне оснащення освітньої діяльності.</a:t>
            </a:r>
          </a:p>
        </p:txBody>
      </p:sp>
      <p:pic>
        <p:nvPicPr>
          <p:cNvPr id="17412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2" y="188916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 bwMode="auto">
          <a:xfrm>
            <a:off x="430268" y="4077072"/>
            <a:ext cx="8229600" cy="214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</a:pPr>
            <a:r>
              <a:rPr lang="ru-RU" altLang="ru-RU" dirty="0" smtClean="0">
                <a:cs typeface="Arial" charset="0"/>
              </a:rPr>
              <a:t>	</a:t>
            </a:r>
            <a:r>
              <a:rPr lang="ru-RU" altLang="ru-RU" sz="2400" dirty="0" smtClean="0">
                <a:cs typeface="Arial" charset="0"/>
              </a:rPr>
              <a:t>►</a:t>
            </a:r>
            <a:r>
              <a:rPr lang="ru-RU" altLang="ru-RU" sz="2400" dirty="0" err="1" smtClean="0"/>
              <a:t>Із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запропонованої</a:t>
            </a:r>
            <a:r>
              <a:rPr lang="ru-RU" altLang="ru-RU" sz="2400" dirty="0" smtClean="0"/>
              <a:t> тематики </a:t>
            </a:r>
            <a:r>
              <a:rPr lang="ru-RU" altLang="ru-RU" sz="2400" dirty="0" err="1" smtClean="0"/>
              <a:t>досліджень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учень</a:t>
            </a:r>
            <a:r>
              <a:rPr lang="ru-RU" altLang="ru-RU" sz="2400" dirty="0" smtClean="0"/>
              <a:t>, за </a:t>
            </a:r>
            <a:r>
              <a:rPr lang="ru-RU" altLang="ru-RU" sz="2400" dirty="0" err="1" smtClean="0"/>
              <a:t>бажанням</a:t>
            </a:r>
            <a:r>
              <a:rPr lang="ru-RU" altLang="ru-RU" sz="2400" dirty="0" smtClean="0"/>
              <a:t>, </a:t>
            </a:r>
            <a:r>
              <a:rPr lang="ru-RU" altLang="ru-RU" sz="2400" dirty="0" err="1" smtClean="0"/>
              <a:t>вибирає</a:t>
            </a:r>
            <a:r>
              <a:rPr lang="ru-RU" altLang="ru-RU" sz="2400" dirty="0" smtClean="0"/>
              <a:t> 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1-2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дослідження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(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упродовж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року)</a:t>
            </a:r>
            <a:r>
              <a:rPr lang="ru-RU" altLang="ru-RU" sz="2400" dirty="0" smtClean="0">
                <a:solidFill>
                  <a:srgbClr val="FF0000"/>
                </a:solidFill>
              </a:rPr>
              <a:t> </a:t>
            </a:r>
            <a:r>
              <a:rPr lang="ru-RU" altLang="ru-RU" sz="2400" dirty="0" smtClean="0"/>
              <a:t>та </a:t>
            </a:r>
            <a:r>
              <a:rPr lang="ru-RU" altLang="ru-RU" sz="2400" dirty="0" err="1" smtClean="0"/>
              <a:t>виконує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його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індивідуально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або</a:t>
            </a:r>
            <a:r>
              <a:rPr lang="ru-RU" altLang="ru-RU" sz="2400" dirty="0" smtClean="0"/>
              <a:t> у </a:t>
            </a:r>
            <a:r>
              <a:rPr lang="ru-RU" altLang="ru-RU" sz="2400" dirty="0" err="1" smtClean="0"/>
              <a:t>групі</a:t>
            </a:r>
            <a:r>
              <a:rPr lang="ru-RU" altLang="ru-RU" sz="2400" dirty="0" smtClean="0"/>
              <a:t>. </a:t>
            </a:r>
            <a:r>
              <a:rPr lang="ru-RU" altLang="ru-RU" sz="2400" dirty="0" err="1" smtClean="0"/>
              <a:t>Результати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дослідження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презентуються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учнем</a:t>
            </a:r>
            <a:r>
              <a:rPr lang="ru-RU" altLang="ru-RU" sz="2400" dirty="0" smtClean="0"/>
              <a:t> та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оцінюються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 </a:t>
            </a:r>
            <a:r>
              <a:rPr lang="ru-RU" altLang="ru-RU" sz="2400" i="1" dirty="0" err="1" smtClean="0">
                <a:solidFill>
                  <a:srgbClr val="FF0000"/>
                </a:solidFill>
              </a:rPr>
              <a:t>вчителем</a:t>
            </a:r>
            <a:r>
              <a:rPr lang="ru-RU" altLang="ru-RU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7356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 idx="4294967295"/>
          </p:nvPr>
        </p:nvSpPr>
        <p:spPr>
          <a:xfrm>
            <a:off x="1619250" y="128588"/>
            <a:ext cx="6589713" cy="644525"/>
          </a:xfrm>
        </p:spPr>
        <p:txBody>
          <a:bodyPr/>
          <a:lstStyle/>
          <a:p>
            <a:pPr algn="ctr" eaLnBrk="1" hangingPunct="1"/>
            <a:r>
              <a:rPr lang="uk-UA" b="1" smtClean="0"/>
              <a:t>Наскрізні змістові лінії</a:t>
            </a:r>
            <a:endParaRPr lang="en-US" b="1" smtClean="0"/>
          </a:p>
        </p:txBody>
      </p:sp>
      <p:sp>
        <p:nvSpPr>
          <p:cNvPr id="34" name="Shape 608">
            <a:extLst>
              <a:ext uri="{FF2B5EF4-FFF2-40B4-BE49-F238E27FC236}"/>
            </a:extLst>
          </p:cNvPr>
          <p:cNvSpPr/>
          <p:nvPr/>
        </p:nvSpPr>
        <p:spPr>
          <a:xfrm>
            <a:off x="4500563" y="1268413"/>
            <a:ext cx="142875" cy="4418012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 defTabSz="1028700">
              <a:defRPr sz="2700">
                <a:solidFill>
                  <a:srgbClr val="FFFFFF"/>
                </a:solidFill>
              </a:defRPr>
            </a:pPr>
            <a:endParaRPr sz="2025">
              <a:solidFill>
                <a:srgbClr val="FFFFFF"/>
              </a:solidFill>
            </a:endParaRPr>
          </a:p>
        </p:txBody>
      </p:sp>
      <p:sp>
        <p:nvSpPr>
          <p:cNvPr id="35" name="Shape 609">
            <a:extLst>
              <a:ext uri="{FF2B5EF4-FFF2-40B4-BE49-F238E27FC236}"/>
            </a:extLst>
          </p:cNvPr>
          <p:cNvSpPr/>
          <p:nvPr/>
        </p:nvSpPr>
        <p:spPr>
          <a:xfrm>
            <a:off x="4456113" y="1171575"/>
            <a:ext cx="231775" cy="9683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>
              <a:defRPr>
                <a:solidFill>
                  <a:srgbClr val="FFFFFF"/>
                </a:solidFill>
              </a:defRPr>
            </a:pPr>
            <a:endParaRPr sz="1350">
              <a:solidFill>
                <a:srgbClr val="FFFFFF"/>
              </a:solidFill>
            </a:endParaRPr>
          </a:p>
        </p:txBody>
      </p:sp>
      <p:sp>
        <p:nvSpPr>
          <p:cNvPr id="101" name="Freeform: Shape 100">
            <a:extLst>
              <a:ext uri="{FF2B5EF4-FFF2-40B4-BE49-F238E27FC236}"/>
            </a:extLst>
          </p:cNvPr>
          <p:cNvSpPr/>
          <p:nvPr/>
        </p:nvSpPr>
        <p:spPr>
          <a:xfrm>
            <a:off x="4500563" y="1601788"/>
            <a:ext cx="142875" cy="766762"/>
          </a:xfrm>
          <a:custGeom>
            <a:avLst/>
            <a:gdLst>
              <a:gd name="connsiteX0" fmla="*/ 138198 w 138198"/>
              <a:gd name="connsiteY0" fmla="*/ 0 h 748345"/>
              <a:gd name="connsiteX1" fmla="*/ 138198 w 138198"/>
              <a:gd name="connsiteY1" fmla="*/ 734949 h 748345"/>
              <a:gd name="connsiteX2" fmla="*/ 0 w 138198"/>
              <a:gd name="connsiteY2" fmla="*/ 748345 h 748345"/>
              <a:gd name="connsiteX3" fmla="*/ 0 w 138198"/>
              <a:gd name="connsiteY3" fmla="*/ 13396 h 748345"/>
              <a:gd name="connsiteX4" fmla="*/ 138198 w 138198"/>
              <a:gd name="connsiteY4" fmla="*/ 0 h 74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98" h="748345">
                <a:moveTo>
                  <a:pt x="138198" y="0"/>
                </a:moveTo>
                <a:lnTo>
                  <a:pt x="138198" y="734949"/>
                </a:lnTo>
                <a:lnTo>
                  <a:pt x="0" y="748345"/>
                </a:lnTo>
                <a:lnTo>
                  <a:pt x="0" y="13396"/>
                </a:lnTo>
                <a:lnTo>
                  <a:pt x="138198" y="0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 w="12700" cap="flat">
            <a:noFill/>
            <a:miter lim="400000"/>
          </a:ln>
          <a:effectLst/>
        </p:spPr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 defTabSz="1028700">
              <a:defRPr sz="2700">
                <a:solidFill>
                  <a:srgbClr val="FFFFFF"/>
                </a:solidFill>
              </a:defRPr>
            </a:pPr>
            <a:endParaRPr sz="2025">
              <a:solidFill>
                <a:srgbClr val="FFFFFF"/>
              </a:solidFill>
            </a:endParaRPr>
          </a:p>
        </p:txBody>
      </p:sp>
      <p:sp>
        <p:nvSpPr>
          <p:cNvPr id="100" name="Freeform: Shape 99">
            <a:extLst>
              <a:ext uri="{FF2B5EF4-FFF2-40B4-BE49-F238E27FC236}"/>
            </a:extLst>
          </p:cNvPr>
          <p:cNvSpPr/>
          <p:nvPr/>
        </p:nvSpPr>
        <p:spPr>
          <a:xfrm>
            <a:off x="4500563" y="2600325"/>
            <a:ext cx="142875" cy="750888"/>
          </a:xfrm>
          <a:custGeom>
            <a:avLst/>
            <a:gdLst>
              <a:gd name="connsiteX0" fmla="*/ 0 w 138198"/>
              <a:gd name="connsiteY0" fmla="*/ 0 h 731520"/>
              <a:gd name="connsiteX1" fmla="*/ 138198 w 138198"/>
              <a:gd name="connsiteY1" fmla="*/ 0 h 731520"/>
              <a:gd name="connsiteX2" fmla="*/ 138198 w 138198"/>
              <a:gd name="connsiteY2" fmla="*/ 731520 h 731520"/>
              <a:gd name="connsiteX3" fmla="*/ 0 w 138198"/>
              <a:gd name="connsiteY3" fmla="*/ 731520 h 731520"/>
              <a:gd name="connsiteX4" fmla="*/ 0 w 138198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98" h="731520">
                <a:moveTo>
                  <a:pt x="0" y="0"/>
                </a:moveTo>
                <a:lnTo>
                  <a:pt x="138198" y="0"/>
                </a:lnTo>
                <a:lnTo>
                  <a:pt x="138198" y="731520"/>
                </a:lnTo>
                <a:lnTo>
                  <a:pt x="0" y="7315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 w="12700" cap="flat">
            <a:noFill/>
            <a:miter lim="400000"/>
          </a:ln>
          <a:effectLst/>
        </p:spPr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 defTabSz="1028700">
              <a:defRPr sz="2700">
                <a:solidFill>
                  <a:srgbClr val="FFFFFF"/>
                </a:solidFill>
              </a:defRPr>
            </a:pPr>
            <a:endParaRPr sz="2025">
              <a:solidFill>
                <a:srgbClr val="FFFFFF"/>
              </a:solidFill>
            </a:endParaRPr>
          </a:p>
        </p:txBody>
      </p:sp>
      <p:sp>
        <p:nvSpPr>
          <p:cNvPr id="99" name="Freeform: Shape 98">
            <a:extLst>
              <a:ext uri="{FF2B5EF4-FFF2-40B4-BE49-F238E27FC236}"/>
            </a:extLst>
          </p:cNvPr>
          <p:cNvSpPr/>
          <p:nvPr/>
        </p:nvSpPr>
        <p:spPr>
          <a:xfrm>
            <a:off x="4500563" y="3584575"/>
            <a:ext cx="142875" cy="765175"/>
          </a:xfrm>
          <a:custGeom>
            <a:avLst/>
            <a:gdLst>
              <a:gd name="connsiteX0" fmla="*/ 138198 w 138198"/>
              <a:gd name="connsiteY0" fmla="*/ 0 h 745301"/>
              <a:gd name="connsiteX1" fmla="*/ 138198 w 138198"/>
              <a:gd name="connsiteY1" fmla="*/ 733973 h 745301"/>
              <a:gd name="connsiteX2" fmla="*/ 0 w 138198"/>
              <a:gd name="connsiteY2" fmla="*/ 745301 h 745301"/>
              <a:gd name="connsiteX3" fmla="*/ 0 w 138198"/>
              <a:gd name="connsiteY3" fmla="*/ 11327 h 745301"/>
              <a:gd name="connsiteX4" fmla="*/ 138198 w 138198"/>
              <a:gd name="connsiteY4" fmla="*/ 0 h 74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98" h="745301">
                <a:moveTo>
                  <a:pt x="138198" y="0"/>
                </a:moveTo>
                <a:lnTo>
                  <a:pt x="138198" y="733973"/>
                </a:lnTo>
                <a:lnTo>
                  <a:pt x="0" y="745301"/>
                </a:lnTo>
                <a:lnTo>
                  <a:pt x="0" y="11327"/>
                </a:lnTo>
                <a:lnTo>
                  <a:pt x="138198" y="0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 w="12700" cap="flat">
            <a:noFill/>
            <a:miter lim="400000"/>
          </a:ln>
          <a:effectLst/>
        </p:spPr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 defTabSz="1028700">
              <a:defRPr sz="2700">
                <a:solidFill>
                  <a:srgbClr val="FFFFFF"/>
                </a:solidFill>
              </a:defRPr>
            </a:pPr>
            <a:endParaRPr sz="2025">
              <a:solidFill>
                <a:srgbClr val="FFFFFF"/>
              </a:solidFill>
            </a:endParaRPr>
          </a:p>
        </p:txBody>
      </p:sp>
      <p:sp>
        <p:nvSpPr>
          <p:cNvPr id="98" name="Freeform: Shape 97">
            <a:extLst>
              <a:ext uri="{FF2B5EF4-FFF2-40B4-BE49-F238E27FC236}"/>
            </a:extLst>
          </p:cNvPr>
          <p:cNvSpPr/>
          <p:nvPr/>
        </p:nvSpPr>
        <p:spPr>
          <a:xfrm>
            <a:off x="4500563" y="4576763"/>
            <a:ext cx="142875" cy="763587"/>
          </a:xfrm>
          <a:custGeom>
            <a:avLst/>
            <a:gdLst>
              <a:gd name="connsiteX0" fmla="*/ 0 w 138198"/>
              <a:gd name="connsiteY0" fmla="*/ 0 h 745863"/>
              <a:gd name="connsiteX1" fmla="*/ 138198 w 138198"/>
              <a:gd name="connsiteY1" fmla="*/ 11719 h 745863"/>
              <a:gd name="connsiteX2" fmla="*/ 138198 w 138198"/>
              <a:gd name="connsiteY2" fmla="*/ 745863 h 745863"/>
              <a:gd name="connsiteX3" fmla="*/ 0 w 138198"/>
              <a:gd name="connsiteY3" fmla="*/ 734145 h 745863"/>
              <a:gd name="connsiteX4" fmla="*/ 0 w 138198"/>
              <a:gd name="connsiteY4" fmla="*/ 0 h 74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98" h="745863">
                <a:moveTo>
                  <a:pt x="0" y="0"/>
                </a:moveTo>
                <a:lnTo>
                  <a:pt x="138198" y="11719"/>
                </a:lnTo>
                <a:lnTo>
                  <a:pt x="138198" y="745863"/>
                </a:lnTo>
                <a:lnTo>
                  <a:pt x="0" y="73414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 w="12700" cap="flat">
            <a:noFill/>
            <a:miter lim="400000"/>
          </a:ln>
          <a:effectLst/>
        </p:spPr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 defTabSz="1028700">
              <a:defRPr sz="2700">
                <a:solidFill>
                  <a:srgbClr val="FFFFFF"/>
                </a:solidFill>
              </a:defRPr>
            </a:pPr>
            <a:endParaRPr sz="2025">
              <a:solidFill>
                <a:srgbClr val="FFFFFF"/>
              </a:solidFill>
            </a:endParaRPr>
          </a:p>
        </p:txBody>
      </p:sp>
      <p:sp>
        <p:nvSpPr>
          <p:cNvPr id="37" name="Shape 611">
            <a:extLst>
              <a:ext uri="{FF2B5EF4-FFF2-40B4-BE49-F238E27FC236}"/>
            </a:extLst>
          </p:cNvPr>
          <p:cNvSpPr/>
          <p:nvPr/>
        </p:nvSpPr>
        <p:spPr>
          <a:xfrm rot="21267794">
            <a:off x="3167063" y="1481138"/>
            <a:ext cx="2809875" cy="749300"/>
          </a:xfrm>
          <a:prstGeom prst="notched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>
              <a:defRPr sz="2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40" name="Shape 614">
            <a:extLst>
              <a:ext uri="{FF2B5EF4-FFF2-40B4-BE49-F238E27FC236}"/>
            </a:extLst>
          </p:cNvPr>
          <p:cNvSpPr/>
          <p:nvPr/>
        </p:nvSpPr>
        <p:spPr>
          <a:xfrm flipH="1">
            <a:off x="3167063" y="2471738"/>
            <a:ext cx="2809875" cy="749300"/>
          </a:xfrm>
          <a:prstGeom prst="notched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>
              <a:defRPr sz="2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73" name="Shape 617">
            <a:extLst>
              <a:ext uri="{FF2B5EF4-FFF2-40B4-BE49-F238E27FC236}"/>
            </a:extLst>
          </p:cNvPr>
          <p:cNvSpPr/>
          <p:nvPr/>
        </p:nvSpPr>
        <p:spPr>
          <a:xfrm rot="21318851">
            <a:off x="3167063" y="3463925"/>
            <a:ext cx="2809875" cy="749300"/>
          </a:xfrm>
          <a:prstGeom prst="notched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>
              <a:defRPr sz="2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76" name="Shape 620">
            <a:extLst>
              <a:ext uri="{FF2B5EF4-FFF2-40B4-BE49-F238E27FC236}"/>
            </a:extLst>
          </p:cNvPr>
          <p:cNvSpPr/>
          <p:nvPr/>
        </p:nvSpPr>
        <p:spPr>
          <a:xfrm rot="290802" flipH="1">
            <a:off x="3167063" y="4454525"/>
            <a:ext cx="2809875" cy="749300"/>
          </a:xfrm>
          <a:prstGeom prst="notched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9" tIns="34289" rIns="34289" bIns="34289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>
              <a:defRPr sz="2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31" name="TextBox 30">
            <a:extLst>
              <a:ext uri="{FF2B5EF4-FFF2-40B4-BE49-F238E27FC236}"/>
            </a:extLst>
          </p:cNvPr>
          <p:cNvSpPr txBox="1"/>
          <p:nvPr/>
        </p:nvSpPr>
        <p:spPr>
          <a:xfrm>
            <a:off x="6438900" y="1025525"/>
            <a:ext cx="2455863" cy="1322388"/>
          </a:xfrm>
          <a:prstGeom prst="rect">
            <a:avLst/>
          </a:prstGeom>
          <a:noFill/>
        </p:spPr>
        <p:txBody>
          <a:bodyPr lIns="0" rIns="0" anchor="b">
            <a:spAutoFit/>
          </a:bodyPr>
          <a:lstStyle/>
          <a:p>
            <a:pPr algn="ctr">
              <a:defRPr/>
            </a:pPr>
            <a:r>
              <a:rPr lang="ru-RU" sz="2000" b="1" cap="all" dirty="0" err="1">
                <a:solidFill>
                  <a:schemeClr val="accent3"/>
                </a:solidFill>
              </a:rPr>
              <a:t>екологічна</a:t>
            </a:r>
            <a:r>
              <a:rPr lang="ru-RU" sz="2000" b="1" cap="all" dirty="0">
                <a:solidFill>
                  <a:schemeClr val="accent3"/>
                </a:solidFill>
              </a:rPr>
              <a:t> </a:t>
            </a:r>
            <a:r>
              <a:rPr lang="ru-RU" sz="2000" b="1" cap="all" dirty="0" err="1">
                <a:solidFill>
                  <a:schemeClr val="accent3"/>
                </a:solidFill>
              </a:rPr>
              <a:t>безпека</a:t>
            </a:r>
            <a:r>
              <a:rPr lang="ru-RU" sz="2000" b="1" cap="all" dirty="0">
                <a:solidFill>
                  <a:schemeClr val="accent3"/>
                </a:solidFill>
              </a:rPr>
              <a:t> та </a:t>
            </a:r>
            <a:r>
              <a:rPr lang="ru-RU" sz="2000" b="1" cap="all" dirty="0" err="1">
                <a:solidFill>
                  <a:schemeClr val="accent3"/>
                </a:solidFill>
              </a:rPr>
              <a:t>сталий</a:t>
            </a:r>
            <a:r>
              <a:rPr lang="ru-RU" sz="2000" b="1" cap="all" dirty="0">
                <a:solidFill>
                  <a:schemeClr val="accent3"/>
                </a:solidFill>
              </a:rPr>
              <a:t> </a:t>
            </a:r>
            <a:r>
              <a:rPr lang="ru-RU" sz="2000" b="1" cap="all" dirty="0" err="1">
                <a:solidFill>
                  <a:schemeClr val="accent3"/>
                </a:solidFill>
              </a:rPr>
              <a:t>розвиток</a:t>
            </a:r>
            <a:endParaRPr lang="en-US" sz="2000" b="1" cap="all" dirty="0">
              <a:solidFill>
                <a:schemeClr val="accent3"/>
              </a:solidFill>
            </a:endParaRPr>
          </a:p>
        </p:txBody>
      </p:sp>
      <p:sp>
        <p:nvSpPr>
          <p:cNvPr id="36" name="TextBox 35">
            <a:extLst>
              <a:ext uri="{FF2B5EF4-FFF2-40B4-BE49-F238E27FC236}"/>
            </a:extLst>
          </p:cNvPr>
          <p:cNvSpPr txBox="1"/>
          <p:nvPr/>
        </p:nvSpPr>
        <p:spPr>
          <a:xfrm>
            <a:off x="6478588" y="3235325"/>
            <a:ext cx="2536825" cy="1323975"/>
          </a:xfrm>
          <a:prstGeom prst="rect">
            <a:avLst/>
          </a:prstGeom>
          <a:noFill/>
        </p:spPr>
        <p:txBody>
          <a:bodyPr lIns="0" rIns="0" anchor="b">
            <a:spAutoFit/>
          </a:bodyPr>
          <a:lstStyle/>
          <a:p>
            <a:pPr algn="ctr">
              <a:defRPr/>
            </a:pPr>
            <a:r>
              <a:rPr lang="ru-RU" sz="2000" b="1" cap="all" dirty="0" err="1">
                <a:solidFill>
                  <a:schemeClr val="accent6"/>
                </a:solidFill>
              </a:rPr>
              <a:t>підприємливість</a:t>
            </a:r>
            <a:r>
              <a:rPr lang="ru-RU" sz="2000" b="1" cap="all" dirty="0">
                <a:solidFill>
                  <a:schemeClr val="accent6"/>
                </a:solidFill>
              </a:rPr>
              <a:t> та </a:t>
            </a:r>
          </a:p>
          <a:p>
            <a:pPr algn="ctr">
              <a:defRPr/>
            </a:pPr>
            <a:r>
              <a:rPr lang="ru-RU" sz="2000" b="1" cap="all" dirty="0" err="1">
                <a:solidFill>
                  <a:schemeClr val="accent6"/>
                </a:solidFill>
              </a:rPr>
              <a:t>фінансова</a:t>
            </a:r>
            <a:r>
              <a:rPr lang="ru-RU" sz="2000" b="1" cap="all" dirty="0">
                <a:solidFill>
                  <a:schemeClr val="accent6"/>
                </a:solidFill>
              </a:rPr>
              <a:t> </a:t>
            </a:r>
            <a:r>
              <a:rPr lang="ru-RU" sz="2000" b="1" cap="all" dirty="0" err="1">
                <a:solidFill>
                  <a:schemeClr val="accent6"/>
                </a:solidFill>
              </a:rPr>
              <a:t>грамотність</a:t>
            </a:r>
            <a:endParaRPr lang="en-US" sz="2000" b="1" cap="all" dirty="0">
              <a:solidFill>
                <a:schemeClr val="accent6"/>
              </a:solidFill>
            </a:endParaRPr>
          </a:p>
        </p:txBody>
      </p:sp>
      <p:sp>
        <p:nvSpPr>
          <p:cNvPr id="41" name="TextBox 40">
            <a:extLst>
              <a:ext uri="{FF2B5EF4-FFF2-40B4-BE49-F238E27FC236}"/>
            </a:extLst>
          </p:cNvPr>
          <p:cNvSpPr txBox="1"/>
          <p:nvPr/>
        </p:nvSpPr>
        <p:spPr>
          <a:xfrm>
            <a:off x="985838" y="4387850"/>
            <a:ext cx="1760537" cy="708025"/>
          </a:xfrm>
          <a:prstGeom prst="rect">
            <a:avLst/>
          </a:prstGeom>
          <a:noFill/>
        </p:spPr>
        <p:txBody>
          <a:bodyPr lIns="0" rIns="0" anchor="b">
            <a:spAutoFit/>
          </a:bodyPr>
          <a:lstStyle/>
          <a:p>
            <a:pPr algn="ctr">
              <a:defRPr/>
            </a:pPr>
            <a:r>
              <a:rPr lang="ru-RU" sz="2000" b="1" cap="all" dirty="0" err="1">
                <a:solidFill>
                  <a:schemeClr val="accent1"/>
                </a:solidFill>
              </a:rPr>
              <a:t>здоров'я</a:t>
            </a:r>
            <a:r>
              <a:rPr lang="ru-RU" sz="2000" b="1" cap="all" dirty="0">
                <a:solidFill>
                  <a:schemeClr val="accent1"/>
                </a:solidFill>
              </a:rPr>
              <a:t> </a:t>
            </a:r>
          </a:p>
          <a:p>
            <a:pPr algn="ctr">
              <a:defRPr/>
            </a:pPr>
            <a:r>
              <a:rPr lang="ru-RU" sz="2000" b="1" cap="all" dirty="0">
                <a:solidFill>
                  <a:schemeClr val="accent1"/>
                </a:solidFill>
              </a:rPr>
              <a:t>і </a:t>
            </a:r>
            <a:r>
              <a:rPr lang="ru-RU" sz="2000" b="1" cap="all" dirty="0" err="1">
                <a:solidFill>
                  <a:schemeClr val="accent1"/>
                </a:solidFill>
              </a:rPr>
              <a:t>безпека</a:t>
            </a:r>
            <a:endParaRPr lang="en-US" sz="2000" b="1" cap="all" dirty="0">
              <a:solidFill>
                <a:schemeClr val="accent1"/>
              </a:solidFill>
            </a:endParaRPr>
          </a:p>
        </p:txBody>
      </p:sp>
      <p:sp>
        <p:nvSpPr>
          <p:cNvPr id="44" name="TextBox 43">
            <a:extLst>
              <a:ext uri="{FF2B5EF4-FFF2-40B4-BE49-F238E27FC236}"/>
            </a:extLst>
          </p:cNvPr>
          <p:cNvSpPr txBox="1"/>
          <p:nvPr/>
        </p:nvSpPr>
        <p:spPr>
          <a:xfrm>
            <a:off x="323850" y="2352675"/>
            <a:ext cx="2592388" cy="708025"/>
          </a:xfrm>
          <a:prstGeom prst="rect">
            <a:avLst/>
          </a:prstGeom>
          <a:noFill/>
        </p:spPr>
        <p:txBody>
          <a:bodyPr lIns="0" rIns="0" anchor="b">
            <a:spAutoFit/>
          </a:bodyPr>
          <a:lstStyle/>
          <a:p>
            <a:pPr algn="ctr">
              <a:defRPr/>
            </a:pPr>
            <a:r>
              <a:rPr lang="ru-RU" sz="2000" b="1" cap="all" dirty="0" err="1">
                <a:solidFill>
                  <a:schemeClr val="accent2"/>
                </a:solidFill>
              </a:rPr>
              <a:t>громадянська</a:t>
            </a:r>
            <a:r>
              <a:rPr lang="ru-RU" sz="2000" b="1" cap="all" dirty="0">
                <a:solidFill>
                  <a:schemeClr val="accent2"/>
                </a:solidFill>
              </a:rPr>
              <a:t> </a:t>
            </a:r>
            <a:r>
              <a:rPr lang="ru-RU" sz="2000" b="1" cap="all" dirty="0" err="1">
                <a:solidFill>
                  <a:schemeClr val="accent2"/>
                </a:solidFill>
              </a:rPr>
              <a:t>відповідальність</a:t>
            </a:r>
            <a:endParaRPr lang="en-US" sz="2000" b="1" cap="all" dirty="0">
              <a:solidFill>
                <a:schemeClr val="accent2"/>
              </a:solidFill>
            </a:endParaRPr>
          </a:p>
        </p:txBody>
      </p:sp>
      <p:sp>
        <p:nvSpPr>
          <p:cNvPr id="46" name="Rectangle: Rounded Corners 45">
            <a:extLst>
              <a:ext uri="{FF2B5EF4-FFF2-40B4-BE49-F238E27FC236}"/>
            </a:extLst>
          </p:cNvPr>
          <p:cNvSpPr/>
          <p:nvPr/>
        </p:nvSpPr>
        <p:spPr>
          <a:xfrm>
            <a:off x="2941638" y="2673350"/>
            <a:ext cx="82550" cy="346075"/>
          </a:xfrm>
          <a:prstGeom prst="roundRect">
            <a:avLst>
              <a:gd name="adj" fmla="val 276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47" name="Rectangle: Rounded Corners 46">
            <a:extLst>
              <a:ext uri="{FF2B5EF4-FFF2-40B4-BE49-F238E27FC236}"/>
            </a:extLst>
          </p:cNvPr>
          <p:cNvSpPr/>
          <p:nvPr/>
        </p:nvSpPr>
        <p:spPr>
          <a:xfrm>
            <a:off x="2859088" y="4568825"/>
            <a:ext cx="82550" cy="346075"/>
          </a:xfrm>
          <a:prstGeom prst="roundRect">
            <a:avLst>
              <a:gd name="adj" fmla="val 276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48" name="Rectangle: Rounded Corners 47">
            <a:extLst>
              <a:ext uri="{FF2B5EF4-FFF2-40B4-BE49-F238E27FC236}"/>
            </a:extLst>
          </p:cNvPr>
          <p:cNvSpPr/>
          <p:nvPr/>
        </p:nvSpPr>
        <p:spPr>
          <a:xfrm>
            <a:off x="6356350" y="1512888"/>
            <a:ext cx="82550" cy="347662"/>
          </a:xfrm>
          <a:prstGeom prst="roundRect">
            <a:avLst>
              <a:gd name="adj" fmla="val 276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/>
            </a:extLst>
          </p:cNvPr>
          <p:cNvSpPr/>
          <p:nvPr/>
        </p:nvSpPr>
        <p:spPr>
          <a:xfrm>
            <a:off x="6273800" y="3551238"/>
            <a:ext cx="82550" cy="346075"/>
          </a:xfrm>
          <a:prstGeom prst="roundRect">
            <a:avLst>
              <a:gd name="adj" fmla="val 276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27772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5"/>
          <p:cNvSpPr>
            <a:spLocks noChangeArrowheads="1"/>
          </p:cNvSpPr>
          <p:nvPr/>
        </p:nvSpPr>
        <p:spPr bwMode="auto">
          <a:xfrm flipV="1">
            <a:off x="3317875" y="5292725"/>
            <a:ext cx="2508250" cy="74613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467193" y="228302"/>
            <a:ext cx="7488238" cy="1540173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>
                <a:solidFill>
                  <a:schemeClr val="accent2">
                    <a:lumMod val="75000"/>
                  </a:schemeClr>
                </a:solidFill>
              </a:rPr>
              <a:t>Підходи,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2700" b="1" dirty="0" smtClean="0">
                <a:solidFill>
                  <a:schemeClr val="accent2">
                    <a:lumMod val="75000"/>
                  </a:schemeClr>
                </a:solidFill>
              </a:rPr>
              <a:t>що </a:t>
            </a:r>
            <a:r>
              <a:rPr lang="uk-UA" sz="2700" b="1" dirty="0">
                <a:solidFill>
                  <a:schemeClr val="accent2">
                    <a:lumMod val="75000"/>
                  </a:schemeClr>
                </a:solidFill>
              </a:rPr>
              <a:t>становлять методичне </a:t>
            </a:r>
            <a:r>
              <a:rPr lang="uk-UA" sz="2700" b="1" dirty="0" smtClean="0">
                <a:solidFill>
                  <a:schemeClr val="accent2">
                    <a:lumMod val="75000"/>
                  </a:schemeClr>
                </a:solidFill>
              </a:rPr>
              <a:t>підґрунтя </a:t>
            </a:r>
            <a:r>
              <a:rPr lang="uk-UA" sz="2700" b="1" dirty="0">
                <a:solidFill>
                  <a:schemeClr val="accent2">
                    <a:lumMod val="75000"/>
                  </a:schemeClr>
                </a:solidFill>
              </a:rPr>
              <a:t>реалізації наскрізних змістових </a:t>
            </a:r>
            <a:r>
              <a:rPr lang="uk-UA" sz="2700" b="1" dirty="0" smtClean="0">
                <a:solidFill>
                  <a:schemeClr val="accent2">
                    <a:lumMod val="75000"/>
                  </a:schemeClr>
                </a:solidFill>
              </a:rPr>
              <a:t>ліній</a:t>
            </a:r>
            <a:r>
              <a:rPr lang="uk-UA" sz="27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27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38188" y="1795463"/>
            <a:ext cx="2344737" cy="414337"/>
          </a:xfrm>
          <a:prstGeom prst="rect">
            <a:avLst/>
          </a:prstGeom>
          <a:noFill/>
        </p:spPr>
        <p:txBody>
          <a:bodyPr wrap="none" lIns="0" anchor="ctr">
            <a:spAutoFit/>
          </a:bodyPr>
          <a:lstStyle/>
          <a:p>
            <a:pPr>
              <a:defRPr/>
            </a:pPr>
            <a:r>
              <a:rPr lang="ru-RU" sz="21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компетентнісний</a:t>
            </a:r>
            <a:endParaRPr lang="en-US" sz="2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04925" y="3725863"/>
            <a:ext cx="1905000" cy="738187"/>
          </a:xfrm>
          <a:prstGeom prst="rect">
            <a:avLst/>
          </a:prstGeom>
          <a:noFill/>
        </p:spPr>
        <p:txBody>
          <a:bodyPr wrap="none" lIns="0" anchor="ctr">
            <a:spAutoFit/>
          </a:bodyPr>
          <a:lstStyle/>
          <a:p>
            <a:pPr algn="ctr">
              <a:defRPr/>
            </a:pPr>
            <a:r>
              <a:rPr lang="uk-UA" sz="2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особистісно-</a:t>
            </a:r>
          </a:p>
          <a:p>
            <a:pPr algn="ctr">
              <a:defRPr/>
            </a:pPr>
            <a:r>
              <a:rPr lang="uk-UA" sz="2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орієнтований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80150" y="1649413"/>
            <a:ext cx="2128838" cy="738187"/>
          </a:xfrm>
          <a:prstGeom prst="rect">
            <a:avLst/>
          </a:prstGeom>
          <a:noFill/>
        </p:spPr>
        <p:txBody>
          <a:bodyPr wrap="none" lIns="0" anchor="ctr">
            <a:spAutoFit/>
          </a:bodyPr>
          <a:lstStyle/>
          <a:p>
            <a:pPr algn="ctr">
              <a:defRPr/>
            </a:pPr>
            <a:r>
              <a:rPr lang="ru-RU" sz="21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комунікативно</a:t>
            </a:r>
            <a:r>
              <a:rPr lang="ru-RU" sz="2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</a:p>
          <a:p>
            <a:pPr algn="ctr">
              <a:defRPr/>
            </a:pPr>
            <a:r>
              <a:rPr lang="ru-RU" sz="21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діяльнісний</a:t>
            </a:r>
            <a:endParaRPr lang="en-US" sz="2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23038" y="3503613"/>
            <a:ext cx="2441575" cy="738187"/>
          </a:xfrm>
          <a:prstGeom prst="rect">
            <a:avLst/>
          </a:prstGeom>
          <a:noFill/>
        </p:spPr>
        <p:txBody>
          <a:bodyPr wrap="none" lIns="0" anchor="ctr">
            <a:spAutoFit/>
          </a:bodyPr>
          <a:lstStyle/>
          <a:p>
            <a:pPr algn="ctr">
              <a:defRPr/>
            </a:pPr>
            <a:r>
              <a:rPr lang="uk-UA" sz="2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інтегрований </a:t>
            </a:r>
          </a:p>
          <a:p>
            <a:pPr>
              <a:defRPr/>
            </a:pPr>
            <a:r>
              <a:rPr lang="uk-UA" sz="2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(міжпредметний)</a:t>
            </a:r>
          </a:p>
        </p:txBody>
      </p:sp>
      <p:sp>
        <p:nvSpPr>
          <p:cNvPr id="43" name="Freeform 244"/>
          <p:cNvSpPr>
            <a:spLocks noChangeAspect="1"/>
          </p:cNvSpPr>
          <p:nvPr/>
        </p:nvSpPr>
        <p:spPr>
          <a:xfrm>
            <a:off x="5810250" y="1768475"/>
            <a:ext cx="377825" cy="363538"/>
          </a:xfrm>
          <a:custGeom>
            <a:avLst/>
            <a:gdLst>
              <a:gd name="connsiteX0" fmla="*/ 269033 w 486796"/>
              <a:gd name="connsiteY0" fmla="*/ 252412 h 468767"/>
              <a:gd name="connsiteX1" fmla="*/ 486796 w 486796"/>
              <a:gd name="connsiteY1" fmla="*/ 252412 h 468767"/>
              <a:gd name="connsiteX2" fmla="*/ 469893 w 486796"/>
              <a:gd name="connsiteY2" fmla="*/ 336503 h 468767"/>
              <a:gd name="connsiteX3" fmla="*/ 422566 w 486796"/>
              <a:gd name="connsiteY3" fmla="*/ 406226 h 468767"/>
              <a:gd name="connsiteX4" fmla="*/ 216354 w 486796"/>
              <a:gd name="connsiteY4" fmla="*/ 36060 h 468767"/>
              <a:gd name="connsiteX5" fmla="*/ 216354 w 486796"/>
              <a:gd name="connsiteY5" fmla="*/ 250723 h 468767"/>
              <a:gd name="connsiteX6" fmla="*/ 370168 w 486796"/>
              <a:gd name="connsiteY6" fmla="*/ 404537 h 468767"/>
              <a:gd name="connsiteX7" fmla="*/ 300444 w 486796"/>
              <a:gd name="connsiteY7" fmla="*/ 451864 h 468767"/>
              <a:gd name="connsiteX8" fmla="*/ 216354 w 486796"/>
              <a:gd name="connsiteY8" fmla="*/ 468767 h 468767"/>
              <a:gd name="connsiteX9" fmla="*/ 107755 w 486796"/>
              <a:gd name="connsiteY9" fmla="*/ 439751 h 468767"/>
              <a:gd name="connsiteX10" fmla="*/ 29016 w 486796"/>
              <a:gd name="connsiteY10" fmla="*/ 361013 h 468767"/>
              <a:gd name="connsiteX11" fmla="*/ 0 w 486796"/>
              <a:gd name="connsiteY11" fmla="*/ 252413 h 468767"/>
              <a:gd name="connsiteX12" fmla="*/ 29016 w 486796"/>
              <a:gd name="connsiteY12" fmla="*/ 143814 h 468767"/>
              <a:gd name="connsiteX13" fmla="*/ 107755 w 486796"/>
              <a:gd name="connsiteY13" fmla="*/ 65076 h 468767"/>
              <a:gd name="connsiteX14" fmla="*/ 216354 w 486796"/>
              <a:gd name="connsiteY14" fmla="*/ 36060 h 468767"/>
              <a:gd name="connsiteX15" fmla="*/ 252413 w 486796"/>
              <a:gd name="connsiteY15" fmla="*/ 0 h 468767"/>
              <a:gd name="connsiteX16" fmla="*/ 361012 w 486796"/>
              <a:gd name="connsiteY16" fmla="*/ 29016 h 468767"/>
              <a:gd name="connsiteX17" fmla="*/ 439750 w 486796"/>
              <a:gd name="connsiteY17" fmla="*/ 107754 h 468767"/>
              <a:gd name="connsiteX18" fmla="*/ 468766 w 486796"/>
              <a:gd name="connsiteY18" fmla="*/ 216354 h 468767"/>
              <a:gd name="connsiteX19" fmla="*/ 252413 w 486796"/>
              <a:gd name="connsiteY19" fmla="*/ 216354 h 46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6796" h="468767">
                <a:moveTo>
                  <a:pt x="269033" y="252412"/>
                </a:moveTo>
                <a:lnTo>
                  <a:pt x="486796" y="252412"/>
                </a:lnTo>
                <a:cubicBezTo>
                  <a:pt x="486796" y="281898"/>
                  <a:pt x="481162" y="309928"/>
                  <a:pt x="469893" y="336503"/>
                </a:cubicBezTo>
                <a:cubicBezTo>
                  <a:pt x="458625" y="363078"/>
                  <a:pt x="442849" y="386319"/>
                  <a:pt x="422566" y="406226"/>
                </a:cubicBezTo>
                <a:close/>
                <a:moveTo>
                  <a:pt x="216354" y="36060"/>
                </a:moveTo>
                <a:lnTo>
                  <a:pt x="216354" y="250723"/>
                </a:lnTo>
                <a:lnTo>
                  <a:pt x="370168" y="404537"/>
                </a:lnTo>
                <a:cubicBezTo>
                  <a:pt x="350260" y="424820"/>
                  <a:pt x="327019" y="440596"/>
                  <a:pt x="300444" y="451864"/>
                </a:cubicBezTo>
                <a:cubicBezTo>
                  <a:pt x="273870" y="463133"/>
                  <a:pt x="245840" y="468767"/>
                  <a:pt x="216354" y="468767"/>
                </a:cubicBezTo>
                <a:cubicBezTo>
                  <a:pt x="177102" y="468767"/>
                  <a:pt x="140902" y="459095"/>
                  <a:pt x="107755" y="439751"/>
                </a:cubicBezTo>
                <a:cubicBezTo>
                  <a:pt x="74607" y="420407"/>
                  <a:pt x="48361" y="394161"/>
                  <a:pt x="29016" y="361013"/>
                </a:cubicBezTo>
                <a:cubicBezTo>
                  <a:pt x="9673" y="327865"/>
                  <a:pt x="0" y="291665"/>
                  <a:pt x="0" y="252413"/>
                </a:cubicBezTo>
                <a:cubicBezTo>
                  <a:pt x="0" y="213162"/>
                  <a:pt x="9673" y="176962"/>
                  <a:pt x="29016" y="143814"/>
                </a:cubicBezTo>
                <a:cubicBezTo>
                  <a:pt x="48361" y="110666"/>
                  <a:pt x="74607" y="84420"/>
                  <a:pt x="107755" y="65076"/>
                </a:cubicBezTo>
                <a:cubicBezTo>
                  <a:pt x="140902" y="45732"/>
                  <a:pt x="177102" y="36060"/>
                  <a:pt x="216354" y="36060"/>
                </a:cubicBezTo>
                <a:close/>
                <a:moveTo>
                  <a:pt x="252413" y="0"/>
                </a:moveTo>
                <a:cubicBezTo>
                  <a:pt x="291665" y="0"/>
                  <a:pt x="327864" y="9672"/>
                  <a:pt x="361012" y="29016"/>
                </a:cubicBezTo>
                <a:cubicBezTo>
                  <a:pt x="394160" y="48360"/>
                  <a:pt x="420406" y="74606"/>
                  <a:pt x="439750" y="107754"/>
                </a:cubicBezTo>
                <a:cubicBezTo>
                  <a:pt x="459095" y="140902"/>
                  <a:pt x="468766" y="177102"/>
                  <a:pt x="468766" y="216354"/>
                </a:cubicBezTo>
                <a:lnTo>
                  <a:pt x="252413" y="2163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Freeform 309"/>
          <p:cNvSpPr/>
          <p:nvPr/>
        </p:nvSpPr>
        <p:spPr>
          <a:xfrm>
            <a:off x="5905500" y="3778250"/>
            <a:ext cx="374650" cy="315913"/>
          </a:xfrm>
          <a:custGeom>
            <a:avLst/>
            <a:gdLst>
              <a:gd name="connsiteX0" fmla="*/ 396649 w 468766"/>
              <a:gd name="connsiteY0" fmla="*/ 324530 h 396648"/>
              <a:gd name="connsiteX1" fmla="*/ 422003 w 468766"/>
              <a:gd name="connsiteY1" fmla="*/ 335235 h 396648"/>
              <a:gd name="connsiteX2" fmla="*/ 432708 w 468766"/>
              <a:gd name="connsiteY2" fmla="*/ 360589 h 396648"/>
              <a:gd name="connsiteX3" fmla="*/ 422003 w 468766"/>
              <a:gd name="connsiteY3" fmla="*/ 385943 h 396648"/>
              <a:gd name="connsiteX4" fmla="*/ 396649 w 468766"/>
              <a:gd name="connsiteY4" fmla="*/ 396648 h 396648"/>
              <a:gd name="connsiteX5" fmla="*/ 371295 w 468766"/>
              <a:gd name="connsiteY5" fmla="*/ 385943 h 396648"/>
              <a:gd name="connsiteX6" fmla="*/ 360591 w 468766"/>
              <a:gd name="connsiteY6" fmla="*/ 360589 h 396648"/>
              <a:gd name="connsiteX7" fmla="*/ 371295 w 468766"/>
              <a:gd name="connsiteY7" fmla="*/ 335235 h 396648"/>
              <a:gd name="connsiteX8" fmla="*/ 396649 w 468766"/>
              <a:gd name="connsiteY8" fmla="*/ 324530 h 396648"/>
              <a:gd name="connsiteX9" fmla="*/ 144236 w 468766"/>
              <a:gd name="connsiteY9" fmla="*/ 324530 h 396648"/>
              <a:gd name="connsiteX10" fmla="*/ 169590 w 468766"/>
              <a:gd name="connsiteY10" fmla="*/ 335235 h 396648"/>
              <a:gd name="connsiteX11" fmla="*/ 180295 w 468766"/>
              <a:gd name="connsiteY11" fmla="*/ 360589 h 396648"/>
              <a:gd name="connsiteX12" fmla="*/ 169590 w 468766"/>
              <a:gd name="connsiteY12" fmla="*/ 385943 h 396648"/>
              <a:gd name="connsiteX13" fmla="*/ 144236 w 468766"/>
              <a:gd name="connsiteY13" fmla="*/ 396648 h 396648"/>
              <a:gd name="connsiteX14" fmla="*/ 118882 w 468766"/>
              <a:gd name="connsiteY14" fmla="*/ 385943 h 396648"/>
              <a:gd name="connsiteX15" fmla="*/ 108177 w 468766"/>
              <a:gd name="connsiteY15" fmla="*/ 360589 h 396648"/>
              <a:gd name="connsiteX16" fmla="*/ 118882 w 468766"/>
              <a:gd name="connsiteY16" fmla="*/ 335235 h 396648"/>
              <a:gd name="connsiteX17" fmla="*/ 144236 w 468766"/>
              <a:gd name="connsiteY17" fmla="*/ 324530 h 396648"/>
              <a:gd name="connsiteX18" fmla="*/ 18030 w 468766"/>
              <a:gd name="connsiteY18" fmla="*/ 0 h 396648"/>
              <a:gd name="connsiteX19" fmla="*/ 90148 w 468766"/>
              <a:gd name="connsiteY19" fmla="*/ 0 h 396648"/>
              <a:gd name="connsiteX20" fmla="*/ 98176 w 468766"/>
              <a:gd name="connsiteY20" fmla="*/ 1831 h 396648"/>
              <a:gd name="connsiteX21" fmla="*/ 103670 w 468766"/>
              <a:gd name="connsiteY21" fmla="*/ 6198 h 396648"/>
              <a:gd name="connsiteX22" fmla="*/ 107332 w 468766"/>
              <a:gd name="connsiteY22" fmla="*/ 13100 h 396648"/>
              <a:gd name="connsiteX23" fmla="*/ 109586 w 468766"/>
              <a:gd name="connsiteY23" fmla="*/ 20424 h 396648"/>
              <a:gd name="connsiteX24" fmla="*/ 111135 w 468766"/>
              <a:gd name="connsiteY24" fmla="*/ 28734 h 396648"/>
              <a:gd name="connsiteX25" fmla="*/ 112403 w 468766"/>
              <a:gd name="connsiteY25" fmla="*/ 36059 h 396648"/>
              <a:gd name="connsiteX26" fmla="*/ 450737 w 468766"/>
              <a:gd name="connsiteY26" fmla="*/ 36059 h 396648"/>
              <a:gd name="connsiteX27" fmla="*/ 463414 w 468766"/>
              <a:gd name="connsiteY27" fmla="*/ 41411 h 396648"/>
              <a:gd name="connsiteX28" fmla="*/ 468766 w 468766"/>
              <a:gd name="connsiteY28" fmla="*/ 54088 h 396648"/>
              <a:gd name="connsiteX29" fmla="*/ 468766 w 468766"/>
              <a:gd name="connsiteY29" fmla="*/ 198324 h 396648"/>
              <a:gd name="connsiteX30" fmla="*/ 464118 w 468766"/>
              <a:gd name="connsiteY30" fmla="*/ 210297 h 396648"/>
              <a:gd name="connsiteX31" fmla="*/ 452709 w 468766"/>
              <a:gd name="connsiteY31" fmla="*/ 216353 h 396648"/>
              <a:gd name="connsiteX32" fmla="*/ 158603 w 468766"/>
              <a:gd name="connsiteY32" fmla="*/ 250722 h 396648"/>
              <a:gd name="connsiteX33" fmla="*/ 162265 w 468766"/>
              <a:gd name="connsiteY33" fmla="*/ 270442 h 396648"/>
              <a:gd name="connsiteX34" fmla="*/ 155504 w 468766"/>
              <a:gd name="connsiteY34" fmla="*/ 288471 h 396648"/>
              <a:gd name="connsiteX35" fmla="*/ 414678 w 468766"/>
              <a:gd name="connsiteY35" fmla="*/ 288471 h 396648"/>
              <a:gd name="connsiteX36" fmla="*/ 427355 w 468766"/>
              <a:gd name="connsiteY36" fmla="*/ 293824 h 396648"/>
              <a:gd name="connsiteX37" fmla="*/ 432707 w 468766"/>
              <a:gd name="connsiteY37" fmla="*/ 306501 h 396648"/>
              <a:gd name="connsiteX38" fmla="*/ 427355 w 468766"/>
              <a:gd name="connsiteY38" fmla="*/ 319178 h 396648"/>
              <a:gd name="connsiteX39" fmla="*/ 414678 w 468766"/>
              <a:gd name="connsiteY39" fmla="*/ 324530 h 396648"/>
              <a:gd name="connsiteX40" fmla="*/ 396649 w 468766"/>
              <a:gd name="connsiteY40" fmla="*/ 324530 h 396648"/>
              <a:gd name="connsiteX41" fmla="*/ 396648 w 468766"/>
              <a:gd name="connsiteY41" fmla="*/ 324530 h 396648"/>
              <a:gd name="connsiteX42" fmla="*/ 144236 w 468766"/>
              <a:gd name="connsiteY42" fmla="*/ 324530 h 396648"/>
              <a:gd name="connsiteX43" fmla="*/ 126206 w 468766"/>
              <a:gd name="connsiteY43" fmla="*/ 324530 h 396648"/>
              <a:gd name="connsiteX44" fmla="*/ 113530 w 468766"/>
              <a:gd name="connsiteY44" fmla="*/ 319178 h 396648"/>
              <a:gd name="connsiteX45" fmla="*/ 108177 w 468766"/>
              <a:gd name="connsiteY45" fmla="*/ 306501 h 396648"/>
              <a:gd name="connsiteX46" fmla="*/ 110431 w 468766"/>
              <a:gd name="connsiteY46" fmla="*/ 297627 h 396648"/>
              <a:gd name="connsiteX47" fmla="*/ 114938 w 468766"/>
              <a:gd name="connsiteY47" fmla="*/ 287485 h 396648"/>
              <a:gd name="connsiteX48" fmla="*/ 120995 w 468766"/>
              <a:gd name="connsiteY48" fmla="*/ 276217 h 396648"/>
              <a:gd name="connsiteX49" fmla="*/ 125361 w 468766"/>
              <a:gd name="connsiteY49" fmla="*/ 267907 h 396648"/>
              <a:gd name="connsiteX50" fmla="*/ 75499 w 468766"/>
              <a:gd name="connsiteY50" fmla="*/ 36059 h 396648"/>
              <a:gd name="connsiteX51" fmla="*/ 18030 w 468766"/>
              <a:gd name="connsiteY51" fmla="*/ 36059 h 396648"/>
              <a:gd name="connsiteX52" fmla="*/ 5353 w 468766"/>
              <a:gd name="connsiteY52" fmla="*/ 30706 h 396648"/>
              <a:gd name="connsiteX53" fmla="*/ 0 w 468766"/>
              <a:gd name="connsiteY53" fmla="*/ 18030 h 396648"/>
              <a:gd name="connsiteX54" fmla="*/ 5353 w 468766"/>
              <a:gd name="connsiteY54" fmla="*/ 5352 h 396648"/>
              <a:gd name="connsiteX55" fmla="*/ 18030 w 468766"/>
              <a:gd name="connsiteY5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68766" h="396648">
                <a:moveTo>
                  <a:pt x="396649" y="324530"/>
                </a:moveTo>
                <a:cubicBezTo>
                  <a:pt x="406415" y="324530"/>
                  <a:pt x="414867" y="328099"/>
                  <a:pt x="422003" y="335235"/>
                </a:cubicBezTo>
                <a:cubicBezTo>
                  <a:pt x="429140" y="342372"/>
                  <a:pt x="432708" y="350823"/>
                  <a:pt x="432708" y="360589"/>
                </a:cubicBezTo>
                <a:cubicBezTo>
                  <a:pt x="432708" y="370355"/>
                  <a:pt x="429140" y="378806"/>
                  <a:pt x="422003" y="385943"/>
                </a:cubicBezTo>
                <a:cubicBezTo>
                  <a:pt x="414867" y="393080"/>
                  <a:pt x="406415" y="396648"/>
                  <a:pt x="396649" y="396648"/>
                </a:cubicBezTo>
                <a:cubicBezTo>
                  <a:pt x="386884" y="396648"/>
                  <a:pt x="378432" y="393080"/>
                  <a:pt x="371295" y="385943"/>
                </a:cubicBezTo>
                <a:cubicBezTo>
                  <a:pt x="364159" y="378806"/>
                  <a:pt x="360591" y="370355"/>
                  <a:pt x="360591" y="360589"/>
                </a:cubicBezTo>
                <a:cubicBezTo>
                  <a:pt x="360591" y="350823"/>
                  <a:pt x="364159" y="342372"/>
                  <a:pt x="371295" y="335235"/>
                </a:cubicBezTo>
                <a:cubicBezTo>
                  <a:pt x="378432" y="328099"/>
                  <a:pt x="386884" y="324530"/>
                  <a:pt x="396649" y="324530"/>
                </a:cubicBezTo>
                <a:close/>
                <a:moveTo>
                  <a:pt x="144236" y="324530"/>
                </a:moveTo>
                <a:cubicBezTo>
                  <a:pt x="154002" y="324530"/>
                  <a:pt x="162453" y="328099"/>
                  <a:pt x="169590" y="335235"/>
                </a:cubicBezTo>
                <a:cubicBezTo>
                  <a:pt x="176727" y="342372"/>
                  <a:pt x="180295" y="350823"/>
                  <a:pt x="180295" y="360589"/>
                </a:cubicBezTo>
                <a:cubicBezTo>
                  <a:pt x="180295" y="370355"/>
                  <a:pt x="176727" y="378806"/>
                  <a:pt x="169590" y="385943"/>
                </a:cubicBezTo>
                <a:cubicBezTo>
                  <a:pt x="162453" y="393080"/>
                  <a:pt x="154002" y="396648"/>
                  <a:pt x="144236" y="396648"/>
                </a:cubicBezTo>
                <a:cubicBezTo>
                  <a:pt x="134470" y="396648"/>
                  <a:pt x="126019" y="393080"/>
                  <a:pt x="118882" y="385943"/>
                </a:cubicBezTo>
                <a:cubicBezTo>
                  <a:pt x="111745" y="378806"/>
                  <a:pt x="108177" y="370355"/>
                  <a:pt x="108177" y="360589"/>
                </a:cubicBezTo>
                <a:cubicBezTo>
                  <a:pt x="108177" y="350823"/>
                  <a:pt x="111745" y="342372"/>
                  <a:pt x="118882" y="335235"/>
                </a:cubicBezTo>
                <a:cubicBezTo>
                  <a:pt x="126019" y="328099"/>
                  <a:pt x="134470" y="324530"/>
                  <a:pt x="144236" y="324530"/>
                </a:cubicBezTo>
                <a:close/>
                <a:moveTo>
                  <a:pt x="18030" y="0"/>
                </a:moveTo>
                <a:lnTo>
                  <a:pt x="90148" y="0"/>
                </a:lnTo>
                <a:cubicBezTo>
                  <a:pt x="93153" y="0"/>
                  <a:pt x="95829" y="610"/>
                  <a:pt x="98176" y="1831"/>
                </a:cubicBezTo>
                <a:cubicBezTo>
                  <a:pt x="100524" y="3052"/>
                  <a:pt x="102355" y="4507"/>
                  <a:pt x="103670" y="6198"/>
                </a:cubicBezTo>
                <a:cubicBezTo>
                  <a:pt x="104984" y="7888"/>
                  <a:pt x="106205" y="10189"/>
                  <a:pt x="107332" y="13100"/>
                </a:cubicBezTo>
                <a:cubicBezTo>
                  <a:pt x="108459" y="16010"/>
                  <a:pt x="109210" y="18452"/>
                  <a:pt x="109586" y="20424"/>
                </a:cubicBezTo>
                <a:cubicBezTo>
                  <a:pt x="109961" y="22396"/>
                  <a:pt x="110478" y="25166"/>
                  <a:pt x="111135" y="28734"/>
                </a:cubicBezTo>
                <a:cubicBezTo>
                  <a:pt x="111792" y="32303"/>
                  <a:pt x="112215" y="34744"/>
                  <a:pt x="112403" y="36059"/>
                </a:cubicBezTo>
                <a:lnTo>
                  <a:pt x="450737" y="36059"/>
                </a:lnTo>
                <a:cubicBezTo>
                  <a:pt x="455620" y="36059"/>
                  <a:pt x="459845" y="37843"/>
                  <a:pt x="463414" y="41411"/>
                </a:cubicBezTo>
                <a:cubicBezTo>
                  <a:pt x="466982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17" y="206822"/>
                  <a:pt x="464118" y="210297"/>
                </a:cubicBezTo>
                <a:cubicBezTo>
                  <a:pt x="461019" y="213771"/>
                  <a:pt x="457216" y="215790"/>
                  <a:pt x="452709" y="216353"/>
                </a:cubicBezTo>
                <a:lnTo>
                  <a:pt x="158603" y="250722"/>
                </a:lnTo>
                <a:cubicBezTo>
                  <a:pt x="161045" y="261991"/>
                  <a:pt x="162265" y="268564"/>
                  <a:pt x="162265" y="270442"/>
                </a:cubicBezTo>
                <a:cubicBezTo>
                  <a:pt x="162265" y="273447"/>
                  <a:pt x="160012" y="279457"/>
                  <a:pt x="155504" y="288471"/>
                </a:cubicBezTo>
                <a:lnTo>
                  <a:pt x="414678" y="288471"/>
                </a:lnTo>
                <a:cubicBezTo>
                  <a:pt x="419561" y="288471"/>
                  <a:pt x="423787" y="290255"/>
                  <a:pt x="427355" y="293824"/>
                </a:cubicBezTo>
                <a:cubicBezTo>
                  <a:pt x="430923" y="297392"/>
                  <a:pt x="432707" y="301618"/>
                  <a:pt x="432707" y="306501"/>
                </a:cubicBezTo>
                <a:cubicBezTo>
                  <a:pt x="432707" y="311384"/>
                  <a:pt x="430923" y="315609"/>
                  <a:pt x="427355" y="319178"/>
                </a:cubicBezTo>
                <a:cubicBezTo>
                  <a:pt x="423787" y="322746"/>
                  <a:pt x="419561" y="324530"/>
                  <a:pt x="414678" y="324530"/>
                </a:cubicBezTo>
                <a:lnTo>
                  <a:pt x="396649" y="324530"/>
                </a:lnTo>
                <a:lnTo>
                  <a:pt x="396648" y="324530"/>
                </a:lnTo>
                <a:lnTo>
                  <a:pt x="144236" y="324530"/>
                </a:lnTo>
                <a:lnTo>
                  <a:pt x="126206" y="324530"/>
                </a:lnTo>
                <a:cubicBezTo>
                  <a:pt x="121324" y="324530"/>
                  <a:pt x="117098" y="322746"/>
                  <a:pt x="113530" y="319178"/>
                </a:cubicBezTo>
                <a:cubicBezTo>
                  <a:pt x="109961" y="315609"/>
                  <a:pt x="108177" y="311384"/>
                  <a:pt x="108177" y="306501"/>
                </a:cubicBezTo>
                <a:cubicBezTo>
                  <a:pt x="108177" y="304435"/>
                  <a:pt x="108928" y="301477"/>
                  <a:pt x="110431" y="297627"/>
                </a:cubicBezTo>
                <a:cubicBezTo>
                  <a:pt x="111933" y="293777"/>
                  <a:pt x="113436" y="290397"/>
                  <a:pt x="114938" y="287485"/>
                </a:cubicBezTo>
                <a:cubicBezTo>
                  <a:pt x="116440" y="284574"/>
                  <a:pt x="118459" y="280818"/>
                  <a:pt x="120995" y="276217"/>
                </a:cubicBezTo>
                <a:cubicBezTo>
                  <a:pt x="123530" y="271616"/>
                  <a:pt x="124986" y="268846"/>
                  <a:pt x="125361" y="267907"/>
                </a:cubicBezTo>
                <a:lnTo>
                  <a:pt x="75499" y="36059"/>
                </a:lnTo>
                <a:lnTo>
                  <a:pt x="18030" y="36059"/>
                </a:lnTo>
                <a:cubicBezTo>
                  <a:pt x="13147" y="36059"/>
                  <a:pt x="8921" y="34275"/>
                  <a:pt x="5353" y="30706"/>
                </a:cubicBezTo>
                <a:cubicBezTo>
                  <a:pt x="1784" y="27138"/>
                  <a:pt x="0" y="22912"/>
                  <a:pt x="0" y="18030"/>
                </a:cubicBez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sp>
        <p:nvSpPr>
          <p:cNvPr id="56" name="Freeform 457"/>
          <p:cNvSpPr>
            <a:spLocks noChangeAspect="1"/>
          </p:cNvSpPr>
          <p:nvPr/>
        </p:nvSpPr>
        <p:spPr>
          <a:xfrm>
            <a:off x="3197225" y="3549650"/>
            <a:ext cx="377825" cy="566738"/>
          </a:xfrm>
          <a:custGeom>
            <a:avLst/>
            <a:gdLst>
              <a:gd name="connsiteX0" fmla="*/ 108177 w 216354"/>
              <a:gd name="connsiteY0" fmla="*/ 60848 h 324530"/>
              <a:gd name="connsiteX1" fmla="*/ 129199 w 216354"/>
              <a:gd name="connsiteY1" fmla="*/ 64229 h 324530"/>
              <a:gd name="connsiteX2" fmla="*/ 147581 w 216354"/>
              <a:gd name="connsiteY2" fmla="*/ 75638 h 324530"/>
              <a:gd name="connsiteX3" fmla="*/ 155504 w 216354"/>
              <a:gd name="connsiteY3" fmla="*/ 94654 h 324530"/>
              <a:gd name="connsiteX4" fmla="*/ 153497 w 216354"/>
              <a:gd name="connsiteY4" fmla="*/ 99408 h 324530"/>
              <a:gd name="connsiteX5" fmla="*/ 148744 w 216354"/>
              <a:gd name="connsiteY5" fmla="*/ 101415 h 324530"/>
              <a:gd name="connsiteX6" fmla="*/ 143989 w 216354"/>
              <a:gd name="connsiteY6" fmla="*/ 99408 h 324530"/>
              <a:gd name="connsiteX7" fmla="*/ 141982 w 216354"/>
              <a:gd name="connsiteY7" fmla="*/ 94654 h 324530"/>
              <a:gd name="connsiteX8" fmla="*/ 130573 w 216354"/>
              <a:gd name="connsiteY8" fmla="*/ 79653 h 324530"/>
              <a:gd name="connsiteX9" fmla="*/ 108177 w 216354"/>
              <a:gd name="connsiteY9" fmla="*/ 74371 h 324530"/>
              <a:gd name="connsiteX10" fmla="*/ 103422 w 216354"/>
              <a:gd name="connsiteY10" fmla="*/ 72364 h 324530"/>
              <a:gd name="connsiteX11" fmla="*/ 101415 w 216354"/>
              <a:gd name="connsiteY11" fmla="*/ 67610 h 324530"/>
              <a:gd name="connsiteX12" fmla="*/ 103422 w 216354"/>
              <a:gd name="connsiteY12" fmla="*/ 62856 h 324530"/>
              <a:gd name="connsiteX13" fmla="*/ 108177 w 216354"/>
              <a:gd name="connsiteY13" fmla="*/ 60848 h 324530"/>
              <a:gd name="connsiteX14" fmla="*/ 108177 w 216354"/>
              <a:gd name="connsiteY14" fmla="*/ 27044 h 324530"/>
              <a:gd name="connsiteX15" fmla="*/ 79337 w 216354"/>
              <a:gd name="connsiteY15" fmla="*/ 31797 h 324530"/>
              <a:gd name="connsiteX16" fmla="*/ 53349 w 216354"/>
              <a:gd name="connsiteY16" fmla="*/ 44897 h 324530"/>
              <a:gd name="connsiteX17" fmla="*/ 34333 w 216354"/>
              <a:gd name="connsiteY17" fmla="*/ 66343 h 324530"/>
              <a:gd name="connsiteX18" fmla="*/ 27044 w 216354"/>
              <a:gd name="connsiteY18" fmla="*/ 94655 h 324530"/>
              <a:gd name="connsiteX19" fmla="*/ 41411 w 216354"/>
              <a:gd name="connsiteY19" fmla="*/ 132686 h 324530"/>
              <a:gd name="connsiteX20" fmla="*/ 47856 w 216354"/>
              <a:gd name="connsiteY20" fmla="*/ 139658 h 324530"/>
              <a:gd name="connsiteX21" fmla="*/ 54300 w 216354"/>
              <a:gd name="connsiteY21" fmla="*/ 146630 h 324530"/>
              <a:gd name="connsiteX22" fmla="*/ 84091 w 216354"/>
              <a:gd name="connsiteY22" fmla="*/ 209593 h 324530"/>
              <a:gd name="connsiteX23" fmla="*/ 132263 w 216354"/>
              <a:gd name="connsiteY23" fmla="*/ 209593 h 324530"/>
              <a:gd name="connsiteX24" fmla="*/ 162054 w 216354"/>
              <a:gd name="connsiteY24" fmla="*/ 146630 h 324530"/>
              <a:gd name="connsiteX25" fmla="*/ 168498 w 216354"/>
              <a:gd name="connsiteY25" fmla="*/ 139658 h 324530"/>
              <a:gd name="connsiteX26" fmla="*/ 174943 w 216354"/>
              <a:gd name="connsiteY26" fmla="*/ 132686 h 324530"/>
              <a:gd name="connsiteX27" fmla="*/ 189310 w 216354"/>
              <a:gd name="connsiteY27" fmla="*/ 94655 h 324530"/>
              <a:gd name="connsiteX28" fmla="*/ 182021 w 216354"/>
              <a:gd name="connsiteY28" fmla="*/ 66343 h 324530"/>
              <a:gd name="connsiteX29" fmla="*/ 163005 w 216354"/>
              <a:gd name="connsiteY29" fmla="*/ 44897 h 324530"/>
              <a:gd name="connsiteX30" fmla="*/ 137017 w 216354"/>
              <a:gd name="connsiteY30" fmla="*/ 31797 h 324530"/>
              <a:gd name="connsiteX31" fmla="*/ 108177 w 216354"/>
              <a:gd name="connsiteY31" fmla="*/ 27044 h 324530"/>
              <a:gd name="connsiteX32" fmla="*/ 108177 w 216354"/>
              <a:gd name="connsiteY32" fmla="*/ 0 h 324530"/>
              <a:gd name="connsiteX33" fmla="*/ 147581 w 216354"/>
              <a:gd name="connsiteY33" fmla="*/ 6866 h 324530"/>
              <a:gd name="connsiteX34" fmla="*/ 182231 w 216354"/>
              <a:gd name="connsiteY34" fmla="*/ 25671 h 324530"/>
              <a:gd name="connsiteX35" fmla="*/ 206952 w 216354"/>
              <a:gd name="connsiteY35" fmla="*/ 55672 h 324530"/>
              <a:gd name="connsiteX36" fmla="*/ 216354 w 216354"/>
              <a:gd name="connsiteY36" fmla="*/ 94655 h 324530"/>
              <a:gd name="connsiteX37" fmla="*/ 194592 w 216354"/>
              <a:gd name="connsiteY37" fmla="*/ 151279 h 324530"/>
              <a:gd name="connsiteX38" fmla="*/ 178851 w 216354"/>
              <a:gd name="connsiteY38" fmla="*/ 169660 h 324530"/>
              <a:gd name="connsiteX39" fmla="*/ 166280 w 216354"/>
              <a:gd name="connsiteY39" fmla="*/ 189838 h 324530"/>
              <a:gd name="connsiteX40" fmla="*/ 159096 w 216354"/>
              <a:gd name="connsiteY40" fmla="*/ 212551 h 324530"/>
              <a:gd name="connsiteX41" fmla="*/ 169027 w 216354"/>
              <a:gd name="connsiteY41" fmla="*/ 229876 h 324530"/>
              <a:gd name="connsiteX42" fmla="*/ 163745 w 216354"/>
              <a:gd name="connsiteY42" fmla="*/ 243398 h 324530"/>
              <a:gd name="connsiteX43" fmla="*/ 169027 w 216354"/>
              <a:gd name="connsiteY43" fmla="*/ 256920 h 324530"/>
              <a:gd name="connsiteX44" fmla="*/ 159519 w 216354"/>
              <a:gd name="connsiteY44" fmla="*/ 274034 h 324530"/>
              <a:gd name="connsiteX45" fmla="*/ 162266 w 216354"/>
              <a:gd name="connsiteY45" fmla="*/ 283964 h 324530"/>
              <a:gd name="connsiteX46" fmla="*/ 155610 w 216354"/>
              <a:gd name="connsiteY46" fmla="*/ 298965 h 324530"/>
              <a:gd name="connsiteX47" fmla="*/ 139235 w 216354"/>
              <a:gd name="connsiteY47" fmla="*/ 304247 h 324530"/>
              <a:gd name="connsiteX48" fmla="*/ 126559 w 216354"/>
              <a:gd name="connsiteY48" fmla="*/ 319037 h 324530"/>
              <a:gd name="connsiteX49" fmla="*/ 108177 w 216354"/>
              <a:gd name="connsiteY49" fmla="*/ 324530 h 324530"/>
              <a:gd name="connsiteX50" fmla="*/ 89795 w 216354"/>
              <a:gd name="connsiteY50" fmla="*/ 319037 h 324530"/>
              <a:gd name="connsiteX51" fmla="*/ 77119 w 216354"/>
              <a:gd name="connsiteY51" fmla="*/ 304247 h 324530"/>
              <a:gd name="connsiteX52" fmla="*/ 60744 w 216354"/>
              <a:gd name="connsiteY52" fmla="*/ 298965 h 324530"/>
              <a:gd name="connsiteX53" fmla="*/ 54088 w 216354"/>
              <a:gd name="connsiteY53" fmla="*/ 283964 h 324530"/>
              <a:gd name="connsiteX54" fmla="*/ 56835 w 216354"/>
              <a:gd name="connsiteY54" fmla="*/ 274034 h 324530"/>
              <a:gd name="connsiteX55" fmla="*/ 47327 w 216354"/>
              <a:gd name="connsiteY55" fmla="*/ 256920 h 324530"/>
              <a:gd name="connsiteX56" fmla="*/ 52609 w 216354"/>
              <a:gd name="connsiteY56" fmla="*/ 243398 h 324530"/>
              <a:gd name="connsiteX57" fmla="*/ 47327 w 216354"/>
              <a:gd name="connsiteY57" fmla="*/ 229876 h 324530"/>
              <a:gd name="connsiteX58" fmla="*/ 57258 w 216354"/>
              <a:gd name="connsiteY58" fmla="*/ 212551 h 324530"/>
              <a:gd name="connsiteX59" fmla="*/ 50074 w 216354"/>
              <a:gd name="connsiteY59" fmla="*/ 189838 h 324530"/>
              <a:gd name="connsiteX60" fmla="*/ 37503 w 216354"/>
              <a:gd name="connsiteY60" fmla="*/ 169660 h 324530"/>
              <a:gd name="connsiteX61" fmla="*/ 21762 w 216354"/>
              <a:gd name="connsiteY61" fmla="*/ 151279 h 324530"/>
              <a:gd name="connsiteX62" fmla="*/ 0 w 216354"/>
              <a:gd name="connsiteY62" fmla="*/ 94655 h 324530"/>
              <a:gd name="connsiteX63" fmla="*/ 9402 w 216354"/>
              <a:gd name="connsiteY63" fmla="*/ 55672 h 324530"/>
              <a:gd name="connsiteX64" fmla="*/ 34123 w 216354"/>
              <a:gd name="connsiteY64" fmla="*/ 25671 h 324530"/>
              <a:gd name="connsiteX65" fmla="*/ 68773 w 216354"/>
              <a:gd name="connsiteY65" fmla="*/ 6866 h 324530"/>
              <a:gd name="connsiteX66" fmla="*/ 108177 w 216354"/>
              <a:gd name="connsiteY66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16354" h="324530">
                <a:moveTo>
                  <a:pt x="108177" y="60848"/>
                </a:moveTo>
                <a:cubicBezTo>
                  <a:pt x="115219" y="60848"/>
                  <a:pt x="122227" y="61976"/>
                  <a:pt x="129199" y="64229"/>
                </a:cubicBezTo>
                <a:cubicBezTo>
                  <a:pt x="136172" y="66483"/>
                  <a:pt x="142299" y="70286"/>
                  <a:pt x="147581" y="75638"/>
                </a:cubicBezTo>
                <a:cubicBezTo>
                  <a:pt x="152863" y="80991"/>
                  <a:pt x="155504" y="87329"/>
                  <a:pt x="155504" y="94654"/>
                </a:cubicBezTo>
                <a:cubicBezTo>
                  <a:pt x="155504" y="96485"/>
                  <a:pt x="154835" y="98069"/>
                  <a:pt x="153497" y="99408"/>
                </a:cubicBezTo>
                <a:cubicBezTo>
                  <a:pt x="152158" y="100746"/>
                  <a:pt x="150574" y="101415"/>
                  <a:pt x="148744" y="101415"/>
                </a:cubicBezTo>
                <a:cubicBezTo>
                  <a:pt x="146911" y="101415"/>
                  <a:pt x="145327" y="100746"/>
                  <a:pt x="143989" y="99408"/>
                </a:cubicBezTo>
                <a:cubicBezTo>
                  <a:pt x="142651" y="98069"/>
                  <a:pt x="141982" y="96485"/>
                  <a:pt x="141982" y="94654"/>
                </a:cubicBezTo>
                <a:cubicBezTo>
                  <a:pt x="141982" y="88175"/>
                  <a:pt x="138179" y="83174"/>
                  <a:pt x="130573" y="79653"/>
                </a:cubicBezTo>
                <a:cubicBezTo>
                  <a:pt x="122967" y="76132"/>
                  <a:pt x="115501" y="74371"/>
                  <a:pt x="108177" y="74371"/>
                </a:cubicBezTo>
                <a:cubicBezTo>
                  <a:pt x="106345" y="74371"/>
                  <a:pt x="104760" y="73702"/>
                  <a:pt x="103422" y="72364"/>
                </a:cubicBezTo>
                <a:cubicBezTo>
                  <a:pt x="102084" y="71026"/>
                  <a:pt x="101415" y="69441"/>
                  <a:pt x="101415" y="67610"/>
                </a:cubicBezTo>
                <a:cubicBezTo>
                  <a:pt x="101415" y="65779"/>
                  <a:pt x="102084" y="64194"/>
                  <a:pt x="103422" y="62856"/>
                </a:cubicBezTo>
                <a:cubicBezTo>
                  <a:pt x="104760" y="61517"/>
                  <a:pt x="106345" y="60848"/>
                  <a:pt x="108177" y="60848"/>
                </a:cubicBezTo>
                <a:close/>
                <a:moveTo>
                  <a:pt x="108177" y="27044"/>
                </a:moveTo>
                <a:cubicBezTo>
                  <a:pt x="98458" y="27044"/>
                  <a:pt x="88845" y="28629"/>
                  <a:pt x="79337" y="31797"/>
                </a:cubicBezTo>
                <a:cubicBezTo>
                  <a:pt x="69829" y="34967"/>
                  <a:pt x="61167" y="39333"/>
                  <a:pt x="53349" y="44897"/>
                </a:cubicBezTo>
                <a:cubicBezTo>
                  <a:pt x="45532" y="50461"/>
                  <a:pt x="39193" y="57609"/>
                  <a:pt x="34333" y="66343"/>
                </a:cubicBezTo>
                <a:cubicBezTo>
                  <a:pt x="29474" y="75076"/>
                  <a:pt x="27044" y="84513"/>
                  <a:pt x="27044" y="94655"/>
                </a:cubicBezTo>
                <a:cubicBezTo>
                  <a:pt x="27044" y="108881"/>
                  <a:pt x="31834" y="121558"/>
                  <a:pt x="41411" y="132686"/>
                </a:cubicBezTo>
                <a:cubicBezTo>
                  <a:pt x="42820" y="134235"/>
                  <a:pt x="44968" y="136559"/>
                  <a:pt x="47856" y="139658"/>
                </a:cubicBezTo>
                <a:cubicBezTo>
                  <a:pt x="50743" y="142757"/>
                  <a:pt x="52891" y="145081"/>
                  <a:pt x="54300" y="146630"/>
                </a:cubicBezTo>
                <a:cubicBezTo>
                  <a:pt x="72329" y="168181"/>
                  <a:pt x="82259" y="189169"/>
                  <a:pt x="84091" y="209593"/>
                </a:cubicBezTo>
                <a:lnTo>
                  <a:pt x="132263" y="209593"/>
                </a:lnTo>
                <a:cubicBezTo>
                  <a:pt x="134094" y="189169"/>
                  <a:pt x="144024" y="168181"/>
                  <a:pt x="162054" y="146630"/>
                </a:cubicBezTo>
                <a:cubicBezTo>
                  <a:pt x="163463" y="145081"/>
                  <a:pt x="165611" y="142757"/>
                  <a:pt x="168498" y="139658"/>
                </a:cubicBezTo>
                <a:cubicBezTo>
                  <a:pt x="171386" y="136559"/>
                  <a:pt x="173534" y="134235"/>
                  <a:pt x="174943" y="132686"/>
                </a:cubicBezTo>
                <a:cubicBezTo>
                  <a:pt x="184520" y="121558"/>
                  <a:pt x="189310" y="108881"/>
                  <a:pt x="189310" y="94655"/>
                </a:cubicBezTo>
                <a:cubicBezTo>
                  <a:pt x="189310" y="84513"/>
                  <a:pt x="186880" y="75076"/>
                  <a:pt x="182021" y="66343"/>
                </a:cubicBezTo>
                <a:cubicBezTo>
                  <a:pt x="177161" y="57609"/>
                  <a:pt x="170822" y="50461"/>
                  <a:pt x="163005" y="44897"/>
                </a:cubicBezTo>
                <a:cubicBezTo>
                  <a:pt x="155187" y="39333"/>
                  <a:pt x="146525" y="34967"/>
                  <a:pt x="137017" y="31797"/>
                </a:cubicBezTo>
                <a:cubicBezTo>
                  <a:pt x="127509" y="28629"/>
                  <a:pt x="117896" y="27044"/>
                  <a:pt x="108177" y="27044"/>
                </a:cubicBezTo>
                <a:close/>
                <a:moveTo>
                  <a:pt x="108177" y="0"/>
                </a:moveTo>
                <a:cubicBezTo>
                  <a:pt x="121558" y="0"/>
                  <a:pt x="134693" y="2289"/>
                  <a:pt x="147581" y="6866"/>
                </a:cubicBezTo>
                <a:cubicBezTo>
                  <a:pt x="160469" y="11444"/>
                  <a:pt x="172019" y="17712"/>
                  <a:pt x="182231" y="25671"/>
                </a:cubicBezTo>
                <a:cubicBezTo>
                  <a:pt x="192443" y="33629"/>
                  <a:pt x="200684" y="43629"/>
                  <a:pt x="206952" y="55672"/>
                </a:cubicBezTo>
                <a:cubicBezTo>
                  <a:pt x="213220" y="67716"/>
                  <a:pt x="216354" y="80710"/>
                  <a:pt x="216354" y="94655"/>
                </a:cubicBezTo>
                <a:cubicBezTo>
                  <a:pt x="216354" y="116487"/>
                  <a:pt x="209099" y="135362"/>
                  <a:pt x="194592" y="151279"/>
                </a:cubicBezTo>
                <a:cubicBezTo>
                  <a:pt x="188253" y="158180"/>
                  <a:pt x="183006" y="164308"/>
                  <a:pt x="178851" y="169660"/>
                </a:cubicBezTo>
                <a:cubicBezTo>
                  <a:pt x="174696" y="175013"/>
                  <a:pt x="170506" y="181739"/>
                  <a:pt x="166280" y="189838"/>
                </a:cubicBezTo>
                <a:cubicBezTo>
                  <a:pt x="162054" y="197937"/>
                  <a:pt x="159659" y="205508"/>
                  <a:pt x="159096" y="212551"/>
                </a:cubicBezTo>
                <a:cubicBezTo>
                  <a:pt x="165716" y="216494"/>
                  <a:pt x="169027" y="222269"/>
                  <a:pt x="169027" y="229876"/>
                </a:cubicBezTo>
                <a:cubicBezTo>
                  <a:pt x="169027" y="235088"/>
                  <a:pt x="167266" y="239594"/>
                  <a:pt x="163745" y="243398"/>
                </a:cubicBezTo>
                <a:cubicBezTo>
                  <a:pt x="167266" y="247201"/>
                  <a:pt x="169027" y="251708"/>
                  <a:pt x="169027" y="256920"/>
                </a:cubicBezTo>
                <a:cubicBezTo>
                  <a:pt x="169027" y="264245"/>
                  <a:pt x="165857" y="269949"/>
                  <a:pt x="159519" y="274034"/>
                </a:cubicBezTo>
                <a:cubicBezTo>
                  <a:pt x="161350" y="277274"/>
                  <a:pt x="162266" y="280583"/>
                  <a:pt x="162266" y="283964"/>
                </a:cubicBezTo>
                <a:cubicBezTo>
                  <a:pt x="162266" y="290444"/>
                  <a:pt x="160047" y="295444"/>
                  <a:pt x="155610" y="298965"/>
                </a:cubicBezTo>
                <a:cubicBezTo>
                  <a:pt x="151173" y="302486"/>
                  <a:pt x="145715" y="304247"/>
                  <a:pt x="139235" y="304247"/>
                </a:cubicBezTo>
                <a:cubicBezTo>
                  <a:pt x="136418" y="310444"/>
                  <a:pt x="132193" y="315374"/>
                  <a:pt x="126559" y="319037"/>
                </a:cubicBezTo>
                <a:cubicBezTo>
                  <a:pt x="120924" y="322699"/>
                  <a:pt x="114797" y="324530"/>
                  <a:pt x="108177" y="324530"/>
                </a:cubicBezTo>
                <a:cubicBezTo>
                  <a:pt x="101557" y="324530"/>
                  <a:pt x="95429" y="322699"/>
                  <a:pt x="89795" y="319037"/>
                </a:cubicBezTo>
                <a:cubicBezTo>
                  <a:pt x="84161" y="315374"/>
                  <a:pt x="79935" y="310444"/>
                  <a:pt x="77119" y="304247"/>
                </a:cubicBezTo>
                <a:cubicBezTo>
                  <a:pt x="70639" y="304247"/>
                  <a:pt x="65181" y="302486"/>
                  <a:pt x="60744" y="298965"/>
                </a:cubicBezTo>
                <a:cubicBezTo>
                  <a:pt x="56307" y="295444"/>
                  <a:pt x="54088" y="290444"/>
                  <a:pt x="54088" y="283964"/>
                </a:cubicBezTo>
                <a:cubicBezTo>
                  <a:pt x="54088" y="280583"/>
                  <a:pt x="55004" y="277274"/>
                  <a:pt x="56835" y="274034"/>
                </a:cubicBezTo>
                <a:cubicBezTo>
                  <a:pt x="50497" y="269949"/>
                  <a:pt x="47327" y="264245"/>
                  <a:pt x="47327" y="256920"/>
                </a:cubicBezTo>
                <a:cubicBezTo>
                  <a:pt x="47327" y="251708"/>
                  <a:pt x="49088" y="247201"/>
                  <a:pt x="52609" y="243398"/>
                </a:cubicBezTo>
                <a:cubicBezTo>
                  <a:pt x="49088" y="239594"/>
                  <a:pt x="47327" y="235088"/>
                  <a:pt x="47327" y="229876"/>
                </a:cubicBezTo>
                <a:cubicBezTo>
                  <a:pt x="47327" y="222269"/>
                  <a:pt x="50638" y="216494"/>
                  <a:pt x="57258" y="212551"/>
                </a:cubicBezTo>
                <a:cubicBezTo>
                  <a:pt x="56694" y="205508"/>
                  <a:pt x="54300" y="197937"/>
                  <a:pt x="50074" y="189838"/>
                </a:cubicBezTo>
                <a:cubicBezTo>
                  <a:pt x="45848" y="181739"/>
                  <a:pt x="41658" y="175013"/>
                  <a:pt x="37503" y="169660"/>
                </a:cubicBezTo>
                <a:cubicBezTo>
                  <a:pt x="33347" y="164308"/>
                  <a:pt x="28100" y="158180"/>
                  <a:pt x="21762" y="151279"/>
                </a:cubicBezTo>
                <a:cubicBezTo>
                  <a:pt x="7254" y="135362"/>
                  <a:pt x="0" y="116487"/>
                  <a:pt x="0" y="94655"/>
                </a:cubicBezTo>
                <a:cubicBezTo>
                  <a:pt x="0" y="80710"/>
                  <a:pt x="3134" y="67716"/>
                  <a:pt x="9402" y="55672"/>
                </a:cubicBezTo>
                <a:cubicBezTo>
                  <a:pt x="15670" y="43629"/>
                  <a:pt x="23910" y="33629"/>
                  <a:pt x="34123" y="25671"/>
                </a:cubicBezTo>
                <a:cubicBezTo>
                  <a:pt x="44334" y="17712"/>
                  <a:pt x="55885" y="11444"/>
                  <a:pt x="68773" y="6866"/>
                </a:cubicBezTo>
                <a:cubicBezTo>
                  <a:pt x="81661" y="2289"/>
                  <a:pt x="94795" y="0"/>
                  <a:pt x="1081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sp>
        <p:nvSpPr>
          <p:cNvPr id="57" name="Freeform 425"/>
          <p:cNvSpPr>
            <a:spLocks noChangeAspect="1"/>
          </p:cNvSpPr>
          <p:nvPr/>
        </p:nvSpPr>
        <p:spPr>
          <a:xfrm>
            <a:off x="3111500" y="1827213"/>
            <a:ext cx="376238" cy="352425"/>
          </a:xfrm>
          <a:custGeom>
            <a:avLst/>
            <a:gdLst>
              <a:gd name="connsiteX0" fmla="*/ 169590 w 540885"/>
              <a:gd name="connsiteY0" fmla="*/ 270443 h 504826"/>
              <a:gd name="connsiteX1" fmla="*/ 181704 w 540885"/>
              <a:gd name="connsiteY1" fmla="*/ 276500 h 504826"/>
              <a:gd name="connsiteX2" fmla="*/ 202269 w 540885"/>
              <a:gd name="connsiteY2" fmla="*/ 290022 h 504826"/>
              <a:gd name="connsiteX3" fmla="*/ 232412 w 540885"/>
              <a:gd name="connsiteY3" fmla="*/ 303544 h 504826"/>
              <a:gd name="connsiteX4" fmla="*/ 270443 w 540885"/>
              <a:gd name="connsiteY4" fmla="*/ 309601 h 504826"/>
              <a:gd name="connsiteX5" fmla="*/ 308473 w 540885"/>
              <a:gd name="connsiteY5" fmla="*/ 303544 h 504826"/>
              <a:gd name="connsiteX6" fmla="*/ 338617 w 540885"/>
              <a:gd name="connsiteY6" fmla="*/ 290022 h 504826"/>
              <a:gd name="connsiteX7" fmla="*/ 359181 w 540885"/>
              <a:gd name="connsiteY7" fmla="*/ 276500 h 504826"/>
              <a:gd name="connsiteX8" fmla="*/ 371295 w 540885"/>
              <a:gd name="connsiteY8" fmla="*/ 270443 h 504826"/>
              <a:gd name="connsiteX9" fmla="*/ 402705 w 540885"/>
              <a:gd name="connsiteY9" fmla="*/ 276077 h 504826"/>
              <a:gd name="connsiteX10" fmla="*/ 426792 w 540885"/>
              <a:gd name="connsiteY10" fmla="*/ 291149 h 504826"/>
              <a:gd name="connsiteX11" fmla="*/ 444258 w 540885"/>
              <a:gd name="connsiteY11" fmla="*/ 313967 h 504826"/>
              <a:gd name="connsiteX12" fmla="*/ 456371 w 540885"/>
              <a:gd name="connsiteY12" fmla="*/ 341434 h 504826"/>
              <a:gd name="connsiteX13" fmla="*/ 463837 w 540885"/>
              <a:gd name="connsiteY13" fmla="*/ 372000 h 504826"/>
              <a:gd name="connsiteX14" fmla="*/ 467781 w 540885"/>
              <a:gd name="connsiteY14" fmla="*/ 402706 h 504826"/>
              <a:gd name="connsiteX15" fmla="*/ 468767 w 540885"/>
              <a:gd name="connsiteY15" fmla="*/ 431863 h 504826"/>
              <a:gd name="connsiteX16" fmla="*/ 448202 w 540885"/>
              <a:gd name="connsiteY16" fmla="*/ 485247 h 504826"/>
              <a:gd name="connsiteX17" fmla="*/ 393550 w 540885"/>
              <a:gd name="connsiteY17" fmla="*/ 504826 h 504826"/>
              <a:gd name="connsiteX18" fmla="*/ 147335 w 540885"/>
              <a:gd name="connsiteY18" fmla="*/ 504826 h 504826"/>
              <a:gd name="connsiteX19" fmla="*/ 92683 w 540885"/>
              <a:gd name="connsiteY19" fmla="*/ 485247 h 504826"/>
              <a:gd name="connsiteX20" fmla="*/ 72118 w 540885"/>
              <a:gd name="connsiteY20" fmla="*/ 431863 h 504826"/>
              <a:gd name="connsiteX21" fmla="*/ 73104 w 540885"/>
              <a:gd name="connsiteY21" fmla="*/ 402706 h 504826"/>
              <a:gd name="connsiteX22" fmla="*/ 77049 w 540885"/>
              <a:gd name="connsiteY22" fmla="*/ 372000 h 504826"/>
              <a:gd name="connsiteX23" fmla="*/ 84514 w 540885"/>
              <a:gd name="connsiteY23" fmla="*/ 341434 h 504826"/>
              <a:gd name="connsiteX24" fmla="*/ 96628 w 540885"/>
              <a:gd name="connsiteY24" fmla="*/ 313967 h 504826"/>
              <a:gd name="connsiteX25" fmla="*/ 114093 w 540885"/>
              <a:gd name="connsiteY25" fmla="*/ 291149 h 504826"/>
              <a:gd name="connsiteX26" fmla="*/ 138180 w 540885"/>
              <a:gd name="connsiteY26" fmla="*/ 276077 h 504826"/>
              <a:gd name="connsiteX27" fmla="*/ 169590 w 540885"/>
              <a:gd name="connsiteY27" fmla="*/ 270443 h 504826"/>
              <a:gd name="connsiteX28" fmla="*/ 505953 w 540885"/>
              <a:gd name="connsiteY28" fmla="*/ 144237 h 504826"/>
              <a:gd name="connsiteX29" fmla="*/ 540885 w 540885"/>
              <a:gd name="connsiteY29" fmla="*/ 243680 h 504826"/>
              <a:gd name="connsiteX30" fmla="*/ 525109 w 540885"/>
              <a:gd name="connsiteY30" fmla="*/ 277063 h 504826"/>
              <a:gd name="connsiteX31" fmla="*/ 486233 w 540885"/>
              <a:gd name="connsiteY31" fmla="*/ 288472 h 504826"/>
              <a:gd name="connsiteX32" fmla="*/ 448484 w 540885"/>
              <a:gd name="connsiteY32" fmla="*/ 288472 h 504826"/>
              <a:gd name="connsiteX33" fmla="*/ 373830 w 540885"/>
              <a:gd name="connsiteY33" fmla="*/ 252413 h 504826"/>
              <a:gd name="connsiteX34" fmla="*/ 396649 w 540885"/>
              <a:gd name="connsiteY34" fmla="*/ 180296 h 504826"/>
              <a:gd name="connsiteX35" fmla="*/ 395240 w 540885"/>
              <a:gd name="connsiteY35" fmla="*/ 161703 h 504826"/>
              <a:gd name="connsiteX36" fmla="*/ 432708 w 540885"/>
              <a:gd name="connsiteY36" fmla="*/ 168182 h 504826"/>
              <a:gd name="connsiteX37" fmla="*/ 466231 w 540885"/>
              <a:gd name="connsiteY37" fmla="*/ 162125 h 504826"/>
              <a:gd name="connsiteX38" fmla="*/ 493698 w 540885"/>
              <a:gd name="connsiteY38" fmla="*/ 150153 h 504826"/>
              <a:gd name="connsiteX39" fmla="*/ 505953 w 540885"/>
              <a:gd name="connsiteY39" fmla="*/ 144237 h 504826"/>
              <a:gd name="connsiteX40" fmla="*/ 34932 w 540885"/>
              <a:gd name="connsiteY40" fmla="*/ 144237 h 504826"/>
              <a:gd name="connsiteX41" fmla="*/ 47187 w 540885"/>
              <a:gd name="connsiteY41" fmla="*/ 150153 h 504826"/>
              <a:gd name="connsiteX42" fmla="*/ 74653 w 540885"/>
              <a:gd name="connsiteY42" fmla="*/ 162125 h 504826"/>
              <a:gd name="connsiteX43" fmla="*/ 108176 w 540885"/>
              <a:gd name="connsiteY43" fmla="*/ 168182 h 504826"/>
              <a:gd name="connsiteX44" fmla="*/ 145644 w 540885"/>
              <a:gd name="connsiteY44" fmla="*/ 161703 h 504826"/>
              <a:gd name="connsiteX45" fmla="*/ 144235 w 540885"/>
              <a:gd name="connsiteY45" fmla="*/ 180296 h 504826"/>
              <a:gd name="connsiteX46" fmla="*/ 167054 w 540885"/>
              <a:gd name="connsiteY46" fmla="*/ 252413 h 504826"/>
              <a:gd name="connsiteX47" fmla="*/ 92401 w 540885"/>
              <a:gd name="connsiteY47" fmla="*/ 288472 h 504826"/>
              <a:gd name="connsiteX48" fmla="*/ 54652 w 540885"/>
              <a:gd name="connsiteY48" fmla="*/ 288472 h 504826"/>
              <a:gd name="connsiteX49" fmla="*/ 15776 w 540885"/>
              <a:gd name="connsiteY49" fmla="*/ 277063 h 504826"/>
              <a:gd name="connsiteX50" fmla="*/ 0 w 540885"/>
              <a:gd name="connsiteY50" fmla="*/ 243680 h 504826"/>
              <a:gd name="connsiteX51" fmla="*/ 34932 w 540885"/>
              <a:gd name="connsiteY51" fmla="*/ 144237 h 504826"/>
              <a:gd name="connsiteX52" fmla="*/ 270442 w 540885"/>
              <a:gd name="connsiteY52" fmla="*/ 72119 h 504826"/>
              <a:gd name="connsiteX53" fmla="*/ 346926 w 540885"/>
              <a:gd name="connsiteY53" fmla="*/ 103811 h 504826"/>
              <a:gd name="connsiteX54" fmla="*/ 378619 w 540885"/>
              <a:gd name="connsiteY54" fmla="*/ 180296 h 504826"/>
              <a:gd name="connsiteX55" fmla="*/ 346926 w 540885"/>
              <a:gd name="connsiteY55" fmla="*/ 256780 h 504826"/>
              <a:gd name="connsiteX56" fmla="*/ 270442 w 540885"/>
              <a:gd name="connsiteY56" fmla="*/ 288472 h 504826"/>
              <a:gd name="connsiteX57" fmla="*/ 193957 w 540885"/>
              <a:gd name="connsiteY57" fmla="*/ 256780 h 504826"/>
              <a:gd name="connsiteX58" fmla="*/ 162265 w 540885"/>
              <a:gd name="connsiteY58" fmla="*/ 180296 h 504826"/>
              <a:gd name="connsiteX59" fmla="*/ 193957 w 540885"/>
              <a:gd name="connsiteY59" fmla="*/ 103811 h 504826"/>
              <a:gd name="connsiteX60" fmla="*/ 270442 w 540885"/>
              <a:gd name="connsiteY60" fmla="*/ 72119 h 504826"/>
              <a:gd name="connsiteX61" fmla="*/ 432707 w 540885"/>
              <a:gd name="connsiteY61" fmla="*/ 0 h 504826"/>
              <a:gd name="connsiteX62" fmla="*/ 483697 w 540885"/>
              <a:gd name="connsiteY62" fmla="*/ 21128 h 504826"/>
              <a:gd name="connsiteX63" fmla="*/ 504825 w 540885"/>
              <a:gd name="connsiteY63" fmla="*/ 72118 h 504826"/>
              <a:gd name="connsiteX64" fmla="*/ 483697 w 540885"/>
              <a:gd name="connsiteY64" fmla="*/ 123108 h 504826"/>
              <a:gd name="connsiteX65" fmla="*/ 432707 w 540885"/>
              <a:gd name="connsiteY65" fmla="*/ 144236 h 504826"/>
              <a:gd name="connsiteX66" fmla="*/ 381717 w 540885"/>
              <a:gd name="connsiteY66" fmla="*/ 123108 h 504826"/>
              <a:gd name="connsiteX67" fmla="*/ 360589 w 540885"/>
              <a:gd name="connsiteY67" fmla="*/ 72118 h 504826"/>
              <a:gd name="connsiteX68" fmla="*/ 381717 w 540885"/>
              <a:gd name="connsiteY68" fmla="*/ 21128 h 504826"/>
              <a:gd name="connsiteX69" fmla="*/ 432707 w 540885"/>
              <a:gd name="connsiteY69" fmla="*/ 0 h 504826"/>
              <a:gd name="connsiteX70" fmla="*/ 108176 w 540885"/>
              <a:gd name="connsiteY70" fmla="*/ 0 h 504826"/>
              <a:gd name="connsiteX71" fmla="*/ 159167 w 540885"/>
              <a:gd name="connsiteY71" fmla="*/ 21128 h 504826"/>
              <a:gd name="connsiteX72" fmla="*/ 180295 w 540885"/>
              <a:gd name="connsiteY72" fmla="*/ 72118 h 504826"/>
              <a:gd name="connsiteX73" fmla="*/ 159167 w 540885"/>
              <a:gd name="connsiteY73" fmla="*/ 123108 h 504826"/>
              <a:gd name="connsiteX74" fmla="*/ 108176 w 540885"/>
              <a:gd name="connsiteY74" fmla="*/ 144236 h 504826"/>
              <a:gd name="connsiteX75" fmla="*/ 57187 w 540885"/>
              <a:gd name="connsiteY75" fmla="*/ 123108 h 504826"/>
              <a:gd name="connsiteX76" fmla="*/ 36059 w 540885"/>
              <a:gd name="connsiteY76" fmla="*/ 72118 h 504826"/>
              <a:gd name="connsiteX77" fmla="*/ 57187 w 540885"/>
              <a:gd name="connsiteY77" fmla="*/ 21128 h 504826"/>
              <a:gd name="connsiteX78" fmla="*/ 108176 w 540885"/>
              <a:gd name="connsiteY78" fmla="*/ 0 h 50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40885" h="504826">
                <a:moveTo>
                  <a:pt x="169590" y="270443"/>
                </a:moveTo>
                <a:cubicBezTo>
                  <a:pt x="171469" y="270443"/>
                  <a:pt x="175506" y="272462"/>
                  <a:pt x="181704" y="276500"/>
                </a:cubicBezTo>
                <a:cubicBezTo>
                  <a:pt x="187902" y="280538"/>
                  <a:pt x="194757" y="285045"/>
                  <a:pt x="202269" y="290022"/>
                </a:cubicBezTo>
                <a:cubicBezTo>
                  <a:pt x="209781" y="294999"/>
                  <a:pt x="219829" y="299506"/>
                  <a:pt x="232412" y="303544"/>
                </a:cubicBezTo>
                <a:cubicBezTo>
                  <a:pt x="244995" y="307582"/>
                  <a:pt x="257673" y="309601"/>
                  <a:pt x="270443" y="309601"/>
                </a:cubicBezTo>
                <a:cubicBezTo>
                  <a:pt x="283214" y="309601"/>
                  <a:pt x="295891" y="307582"/>
                  <a:pt x="308473" y="303544"/>
                </a:cubicBezTo>
                <a:cubicBezTo>
                  <a:pt x="321057" y="299506"/>
                  <a:pt x="331105" y="294999"/>
                  <a:pt x="338617" y="290022"/>
                </a:cubicBezTo>
                <a:cubicBezTo>
                  <a:pt x="346129" y="285045"/>
                  <a:pt x="352983" y="280538"/>
                  <a:pt x="359181" y="276500"/>
                </a:cubicBezTo>
                <a:cubicBezTo>
                  <a:pt x="365379" y="272462"/>
                  <a:pt x="369418" y="270443"/>
                  <a:pt x="371295" y="270443"/>
                </a:cubicBezTo>
                <a:cubicBezTo>
                  <a:pt x="382751" y="270443"/>
                  <a:pt x="393222" y="272321"/>
                  <a:pt x="402705" y="276077"/>
                </a:cubicBezTo>
                <a:cubicBezTo>
                  <a:pt x="412191" y="279833"/>
                  <a:pt x="420218" y="284857"/>
                  <a:pt x="426792" y="291149"/>
                </a:cubicBezTo>
                <a:cubicBezTo>
                  <a:pt x="433365" y="297440"/>
                  <a:pt x="439187" y="305046"/>
                  <a:pt x="444258" y="313967"/>
                </a:cubicBezTo>
                <a:cubicBezTo>
                  <a:pt x="449329" y="322888"/>
                  <a:pt x="453367" y="332044"/>
                  <a:pt x="456371" y="341434"/>
                </a:cubicBezTo>
                <a:cubicBezTo>
                  <a:pt x="459376" y="350824"/>
                  <a:pt x="461865" y="361013"/>
                  <a:pt x="463837" y="372000"/>
                </a:cubicBezTo>
                <a:cubicBezTo>
                  <a:pt x="465809" y="382986"/>
                  <a:pt x="467124" y="393222"/>
                  <a:pt x="467781" y="402706"/>
                </a:cubicBezTo>
                <a:cubicBezTo>
                  <a:pt x="468438" y="412190"/>
                  <a:pt x="468767" y="421909"/>
                  <a:pt x="468767" y="431863"/>
                </a:cubicBezTo>
                <a:cubicBezTo>
                  <a:pt x="468767" y="454400"/>
                  <a:pt x="461912" y="472195"/>
                  <a:pt x="448202" y="485247"/>
                </a:cubicBezTo>
                <a:cubicBezTo>
                  <a:pt x="434492" y="498300"/>
                  <a:pt x="416275" y="504826"/>
                  <a:pt x="393550" y="504826"/>
                </a:cubicBezTo>
                <a:lnTo>
                  <a:pt x="147335" y="504826"/>
                </a:lnTo>
                <a:cubicBezTo>
                  <a:pt x="124611" y="504826"/>
                  <a:pt x="106393" y="498300"/>
                  <a:pt x="92683" y="485247"/>
                </a:cubicBezTo>
                <a:cubicBezTo>
                  <a:pt x="78974" y="472195"/>
                  <a:pt x="72118" y="454400"/>
                  <a:pt x="72118" y="431863"/>
                </a:cubicBezTo>
                <a:cubicBezTo>
                  <a:pt x="72118" y="421909"/>
                  <a:pt x="72447" y="412190"/>
                  <a:pt x="73104" y="402706"/>
                </a:cubicBezTo>
                <a:cubicBezTo>
                  <a:pt x="73761" y="393222"/>
                  <a:pt x="75077" y="382986"/>
                  <a:pt x="77049" y="372000"/>
                </a:cubicBezTo>
                <a:cubicBezTo>
                  <a:pt x="79021" y="361013"/>
                  <a:pt x="81510" y="350824"/>
                  <a:pt x="84514" y="341434"/>
                </a:cubicBezTo>
                <a:cubicBezTo>
                  <a:pt x="87519" y="332044"/>
                  <a:pt x="91556" y="322888"/>
                  <a:pt x="96628" y="313967"/>
                </a:cubicBezTo>
                <a:cubicBezTo>
                  <a:pt x="101698" y="305046"/>
                  <a:pt x="107521" y="297440"/>
                  <a:pt x="114093" y="291149"/>
                </a:cubicBezTo>
                <a:cubicBezTo>
                  <a:pt x="120667" y="284857"/>
                  <a:pt x="128696" y="279833"/>
                  <a:pt x="138180" y="276077"/>
                </a:cubicBezTo>
                <a:cubicBezTo>
                  <a:pt x="147664" y="272321"/>
                  <a:pt x="158135" y="270443"/>
                  <a:pt x="169590" y="270443"/>
                </a:cubicBezTo>
                <a:close/>
                <a:moveTo>
                  <a:pt x="505953" y="144237"/>
                </a:moveTo>
                <a:cubicBezTo>
                  <a:pt x="529241" y="144237"/>
                  <a:pt x="540885" y="177385"/>
                  <a:pt x="540885" y="243680"/>
                </a:cubicBezTo>
                <a:cubicBezTo>
                  <a:pt x="540885" y="258329"/>
                  <a:pt x="535626" y="269457"/>
                  <a:pt x="525109" y="277063"/>
                </a:cubicBezTo>
                <a:cubicBezTo>
                  <a:pt x="514592" y="284669"/>
                  <a:pt x="501634" y="288472"/>
                  <a:pt x="486233" y="288472"/>
                </a:cubicBezTo>
                <a:lnTo>
                  <a:pt x="448484" y="288472"/>
                </a:lnTo>
                <a:cubicBezTo>
                  <a:pt x="429140" y="265372"/>
                  <a:pt x="404256" y="253353"/>
                  <a:pt x="373830" y="252413"/>
                </a:cubicBezTo>
                <a:cubicBezTo>
                  <a:pt x="389043" y="230440"/>
                  <a:pt x="396649" y="206401"/>
                  <a:pt x="396649" y="180296"/>
                </a:cubicBezTo>
                <a:cubicBezTo>
                  <a:pt x="396649" y="174849"/>
                  <a:pt x="396179" y="168652"/>
                  <a:pt x="395240" y="161703"/>
                </a:cubicBezTo>
                <a:cubicBezTo>
                  <a:pt x="407636" y="166022"/>
                  <a:pt x="420125" y="168182"/>
                  <a:pt x="432708" y="168182"/>
                </a:cubicBezTo>
                <a:cubicBezTo>
                  <a:pt x="443789" y="168182"/>
                  <a:pt x="454964" y="166163"/>
                  <a:pt x="466231" y="162125"/>
                </a:cubicBezTo>
                <a:cubicBezTo>
                  <a:pt x="477500" y="158087"/>
                  <a:pt x="486655" y="154097"/>
                  <a:pt x="493698" y="150153"/>
                </a:cubicBezTo>
                <a:cubicBezTo>
                  <a:pt x="500742" y="146209"/>
                  <a:pt x="504826" y="144237"/>
                  <a:pt x="505953" y="144237"/>
                </a:cubicBezTo>
                <a:close/>
                <a:moveTo>
                  <a:pt x="34932" y="144237"/>
                </a:moveTo>
                <a:cubicBezTo>
                  <a:pt x="36059" y="144237"/>
                  <a:pt x="40144" y="146209"/>
                  <a:pt x="47187" y="150153"/>
                </a:cubicBezTo>
                <a:cubicBezTo>
                  <a:pt x="54229" y="154097"/>
                  <a:pt x="63384" y="158087"/>
                  <a:pt x="74653" y="162125"/>
                </a:cubicBezTo>
                <a:cubicBezTo>
                  <a:pt x="85921" y="166163"/>
                  <a:pt x="97096" y="168182"/>
                  <a:pt x="108176" y="168182"/>
                </a:cubicBezTo>
                <a:cubicBezTo>
                  <a:pt x="120760" y="168182"/>
                  <a:pt x="133249" y="166022"/>
                  <a:pt x="145644" y="161703"/>
                </a:cubicBezTo>
                <a:cubicBezTo>
                  <a:pt x="144705" y="168652"/>
                  <a:pt x="144235" y="174849"/>
                  <a:pt x="144235" y="180296"/>
                </a:cubicBezTo>
                <a:cubicBezTo>
                  <a:pt x="144235" y="206401"/>
                  <a:pt x="151841" y="230440"/>
                  <a:pt x="167054" y="252413"/>
                </a:cubicBezTo>
                <a:cubicBezTo>
                  <a:pt x="136630" y="253353"/>
                  <a:pt x="111745" y="265372"/>
                  <a:pt x="92401" y="288472"/>
                </a:cubicBezTo>
                <a:lnTo>
                  <a:pt x="54652" y="288472"/>
                </a:lnTo>
                <a:cubicBezTo>
                  <a:pt x="39251" y="288472"/>
                  <a:pt x="26293" y="284669"/>
                  <a:pt x="15776" y="277063"/>
                </a:cubicBezTo>
                <a:cubicBezTo>
                  <a:pt x="5259" y="269457"/>
                  <a:pt x="0" y="258329"/>
                  <a:pt x="0" y="243680"/>
                </a:cubicBezTo>
                <a:cubicBezTo>
                  <a:pt x="0" y="177385"/>
                  <a:pt x="11644" y="144237"/>
                  <a:pt x="34932" y="144237"/>
                </a:cubicBezTo>
                <a:close/>
                <a:moveTo>
                  <a:pt x="270442" y="72119"/>
                </a:moveTo>
                <a:cubicBezTo>
                  <a:pt x="300303" y="72119"/>
                  <a:pt x="325799" y="82683"/>
                  <a:pt x="346926" y="103811"/>
                </a:cubicBezTo>
                <a:cubicBezTo>
                  <a:pt x="368054" y="124940"/>
                  <a:pt x="378619" y="150434"/>
                  <a:pt x="378619" y="180296"/>
                </a:cubicBezTo>
                <a:cubicBezTo>
                  <a:pt x="378619" y="210157"/>
                  <a:pt x="368054" y="235652"/>
                  <a:pt x="346926" y="256780"/>
                </a:cubicBezTo>
                <a:cubicBezTo>
                  <a:pt x="325799" y="277908"/>
                  <a:pt x="300303" y="288472"/>
                  <a:pt x="270442" y="288472"/>
                </a:cubicBezTo>
                <a:cubicBezTo>
                  <a:pt x="240580" y="288472"/>
                  <a:pt x="215085" y="277908"/>
                  <a:pt x="193957" y="256780"/>
                </a:cubicBezTo>
                <a:cubicBezTo>
                  <a:pt x="172829" y="235652"/>
                  <a:pt x="162265" y="210157"/>
                  <a:pt x="162265" y="180296"/>
                </a:cubicBezTo>
                <a:cubicBezTo>
                  <a:pt x="162265" y="150434"/>
                  <a:pt x="172829" y="124940"/>
                  <a:pt x="193957" y="103811"/>
                </a:cubicBezTo>
                <a:cubicBezTo>
                  <a:pt x="215085" y="82683"/>
                  <a:pt x="240580" y="72119"/>
                  <a:pt x="270442" y="72119"/>
                </a:cubicBezTo>
                <a:close/>
                <a:moveTo>
                  <a:pt x="432707" y="0"/>
                </a:moveTo>
                <a:cubicBezTo>
                  <a:pt x="452615" y="0"/>
                  <a:pt x="469611" y="7043"/>
                  <a:pt x="483697" y="21128"/>
                </a:cubicBezTo>
                <a:cubicBezTo>
                  <a:pt x="497783" y="35214"/>
                  <a:pt x="504825" y="52210"/>
                  <a:pt x="504825" y="72118"/>
                </a:cubicBezTo>
                <a:cubicBezTo>
                  <a:pt x="504825" y="92025"/>
                  <a:pt x="497783" y="109022"/>
                  <a:pt x="483697" y="123108"/>
                </a:cubicBezTo>
                <a:cubicBezTo>
                  <a:pt x="469611" y="137193"/>
                  <a:pt x="452615" y="144236"/>
                  <a:pt x="432707" y="144236"/>
                </a:cubicBezTo>
                <a:cubicBezTo>
                  <a:pt x="412800" y="144236"/>
                  <a:pt x="395803" y="137193"/>
                  <a:pt x="381717" y="123108"/>
                </a:cubicBezTo>
                <a:cubicBezTo>
                  <a:pt x="367632" y="109022"/>
                  <a:pt x="360589" y="92025"/>
                  <a:pt x="360589" y="72118"/>
                </a:cubicBezTo>
                <a:cubicBezTo>
                  <a:pt x="360589" y="52210"/>
                  <a:pt x="367632" y="35214"/>
                  <a:pt x="381717" y="21128"/>
                </a:cubicBezTo>
                <a:cubicBezTo>
                  <a:pt x="395803" y="7043"/>
                  <a:pt x="412800" y="0"/>
                  <a:pt x="432707" y="0"/>
                </a:cubicBezTo>
                <a:close/>
                <a:moveTo>
                  <a:pt x="108176" y="0"/>
                </a:moveTo>
                <a:cubicBezTo>
                  <a:pt x="128085" y="0"/>
                  <a:pt x="145080" y="7043"/>
                  <a:pt x="159167" y="21128"/>
                </a:cubicBezTo>
                <a:cubicBezTo>
                  <a:pt x="173252" y="35214"/>
                  <a:pt x="180295" y="52210"/>
                  <a:pt x="180295" y="72118"/>
                </a:cubicBezTo>
                <a:cubicBezTo>
                  <a:pt x="180295" y="92025"/>
                  <a:pt x="173252" y="109022"/>
                  <a:pt x="159167" y="123108"/>
                </a:cubicBezTo>
                <a:cubicBezTo>
                  <a:pt x="145080" y="137193"/>
                  <a:pt x="128085" y="144236"/>
                  <a:pt x="108176" y="144236"/>
                </a:cubicBezTo>
                <a:cubicBezTo>
                  <a:pt x="88270" y="144236"/>
                  <a:pt x="71272" y="137193"/>
                  <a:pt x="57187" y="123108"/>
                </a:cubicBezTo>
                <a:cubicBezTo>
                  <a:pt x="43102" y="109022"/>
                  <a:pt x="36059" y="92025"/>
                  <a:pt x="36059" y="72118"/>
                </a:cubicBezTo>
                <a:cubicBezTo>
                  <a:pt x="36059" y="52210"/>
                  <a:pt x="43102" y="35214"/>
                  <a:pt x="57187" y="21128"/>
                </a:cubicBezTo>
                <a:cubicBezTo>
                  <a:pt x="71272" y="7043"/>
                  <a:pt x="88270" y="0"/>
                  <a:pt x="10817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sp>
        <p:nvSpPr>
          <p:cNvPr id="82" name="Freeform 47"/>
          <p:cNvSpPr/>
          <p:nvPr/>
        </p:nvSpPr>
        <p:spPr bwMode="auto">
          <a:xfrm>
            <a:off x="3687763" y="1768475"/>
            <a:ext cx="388937" cy="1471613"/>
          </a:xfrm>
          <a:custGeom>
            <a:avLst/>
            <a:gdLst>
              <a:gd name="T0" fmla="*/ 123 w 123"/>
              <a:gd name="T1" fmla="*/ 464 h 464"/>
              <a:gd name="T2" fmla="*/ 123 w 123"/>
              <a:gd name="T3" fmla="*/ 11 h 464"/>
              <a:gd name="T4" fmla="*/ 111 w 123"/>
              <a:gd name="T5" fmla="*/ 0 h 464"/>
              <a:gd name="T6" fmla="*/ 11 w 123"/>
              <a:gd name="T7" fmla="*/ 0 h 464"/>
              <a:gd name="T8" fmla="*/ 0 w 123"/>
              <a:gd name="T9" fmla="*/ 11 h 464"/>
              <a:gd name="T10" fmla="*/ 0 w 123"/>
              <a:gd name="T11" fmla="*/ 464 h 464"/>
              <a:gd name="T12" fmla="*/ 123 w 123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ea typeface="Arial Unicode MS" panose="020B0604020202020204" pitchFamily="34" charset="-128"/>
            </a:endParaRPr>
          </a:p>
        </p:txBody>
      </p:sp>
      <p:sp>
        <p:nvSpPr>
          <p:cNvPr id="83" name="Freeform 48"/>
          <p:cNvSpPr/>
          <p:nvPr/>
        </p:nvSpPr>
        <p:spPr bwMode="auto">
          <a:xfrm>
            <a:off x="4146550" y="1768475"/>
            <a:ext cx="390525" cy="1471613"/>
          </a:xfrm>
          <a:custGeom>
            <a:avLst/>
            <a:gdLst>
              <a:gd name="T0" fmla="*/ 123 w 123"/>
              <a:gd name="T1" fmla="*/ 464 h 464"/>
              <a:gd name="T2" fmla="*/ 123 w 123"/>
              <a:gd name="T3" fmla="*/ 11 h 464"/>
              <a:gd name="T4" fmla="*/ 111 w 123"/>
              <a:gd name="T5" fmla="*/ 0 h 464"/>
              <a:gd name="T6" fmla="*/ 11 w 123"/>
              <a:gd name="T7" fmla="*/ 0 h 464"/>
              <a:gd name="T8" fmla="*/ 0 w 123"/>
              <a:gd name="T9" fmla="*/ 11 h 464"/>
              <a:gd name="T10" fmla="*/ 0 w 123"/>
              <a:gd name="T11" fmla="*/ 464 h 464"/>
              <a:gd name="T12" fmla="*/ 123 w 123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35854" name="Freeform 49"/>
          <p:cNvSpPr>
            <a:spLocks/>
          </p:cNvSpPr>
          <p:nvPr/>
        </p:nvSpPr>
        <p:spPr bwMode="auto">
          <a:xfrm>
            <a:off x="4605338" y="1768475"/>
            <a:ext cx="390525" cy="1471613"/>
          </a:xfrm>
          <a:custGeom>
            <a:avLst/>
            <a:gdLst>
              <a:gd name="T0" fmla="*/ 1238132615 w 123"/>
              <a:gd name="T1" fmla="*/ 2147483647 h 464"/>
              <a:gd name="T2" fmla="*/ 1238132615 w 123"/>
              <a:gd name="T3" fmla="*/ 110605692 h 464"/>
              <a:gd name="T4" fmla="*/ 1117339770 w 123"/>
              <a:gd name="T5" fmla="*/ 0 h 464"/>
              <a:gd name="T6" fmla="*/ 110728147 w 123"/>
              <a:gd name="T7" fmla="*/ 0 h 464"/>
              <a:gd name="T8" fmla="*/ 0 w 123"/>
              <a:gd name="T9" fmla="*/ 110605692 h 464"/>
              <a:gd name="T10" fmla="*/ 0 w 123"/>
              <a:gd name="T11" fmla="*/ 2147483647 h 464"/>
              <a:gd name="T12" fmla="*/ 1238132615 w 123"/>
              <a:gd name="T13" fmla="*/ 2147483647 h 4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3"/>
              <a:gd name="T22" fmla="*/ 0 h 464"/>
              <a:gd name="T23" fmla="*/ 123 w 123"/>
              <a:gd name="T24" fmla="*/ 464 h 4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5" name="Freeform 50"/>
          <p:cNvSpPr>
            <a:spLocks/>
          </p:cNvSpPr>
          <p:nvPr/>
        </p:nvSpPr>
        <p:spPr bwMode="auto">
          <a:xfrm>
            <a:off x="5065713" y="1768475"/>
            <a:ext cx="390525" cy="1471613"/>
          </a:xfrm>
          <a:custGeom>
            <a:avLst/>
            <a:gdLst>
              <a:gd name="T0" fmla="*/ 1238132615 w 123"/>
              <a:gd name="T1" fmla="*/ 2147483647 h 464"/>
              <a:gd name="T2" fmla="*/ 1238132615 w 123"/>
              <a:gd name="T3" fmla="*/ 110605692 h 464"/>
              <a:gd name="T4" fmla="*/ 1117339770 w 123"/>
              <a:gd name="T5" fmla="*/ 0 h 464"/>
              <a:gd name="T6" fmla="*/ 110728147 w 123"/>
              <a:gd name="T7" fmla="*/ 0 h 464"/>
              <a:gd name="T8" fmla="*/ 0 w 123"/>
              <a:gd name="T9" fmla="*/ 110605692 h 464"/>
              <a:gd name="T10" fmla="*/ 0 w 123"/>
              <a:gd name="T11" fmla="*/ 2147483647 h 464"/>
              <a:gd name="T12" fmla="*/ 1238132615 w 123"/>
              <a:gd name="T13" fmla="*/ 2147483647 h 4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3"/>
              <a:gd name="T22" fmla="*/ 0 h 464"/>
              <a:gd name="T23" fmla="*/ 123 w 123"/>
              <a:gd name="T24" fmla="*/ 464 h 4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6" name="Freeform 51"/>
          <p:cNvSpPr/>
          <p:nvPr/>
        </p:nvSpPr>
        <p:spPr bwMode="auto">
          <a:xfrm>
            <a:off x="4117975" y="3749675"/>
            <a:ext cx="228600" cy="915988"/>
          </a:xfrm>
          <a:custGeom>
            <a:avLst/>
            <a:gdLst>
              <a:gd name="T0" fmla="*/ 131 w 131"/>
              <a:gd name="T1" fmla="*/ 462 h 526"/>
              <a:gd name="T2" fmla="*/ 66 w 131"/>
              <a:gd name="T3" fmla="*/ 526 h 526"/>
              <a:gd name="T4" fmla="*/ 0 w 131"/>
              <a:gd name="T5" fmla="*/ 462 h 526"/>
              <a:gd name="T6" fmla="*/ 0 w 131"/>
              <a:gd name="T7" fmla="*/ 0 h 526"/>
              <a:gd name="T8" fmla="*/ 131 w 131"/>
              <a:gd name="T9" fmla="*/ 0 h 526"/>
              <a:gd name="T10" fmla="*/ 131 w 131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526">
                <a:moveTo>
                  <a:pt x="131" y="462"/>
                </a:moveTo>
                <a:lnTo>
                  <a:pt x="66" y="526"/>
                </a:lnTo>
                <a:lnTo>
                  <a:pt x="0" y="462"/>
                </a:lnTo>
                <a:lnTo>
                  <a:pt x="0" y="0"/>
                </a:lnTo>
                <a:lnTo>
                  <a:pt x="131" y="0"/>
                </a:lnTo>
                <a:lnTo>
                  <a:pt x="131" y="462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87" name="Freeform 52"/>
          <p:cNvSpPr/>
          <p:nvPr/>
        </p:nvSpPr>
        <p:spPr bwMode="auto">
          <a:xfrm>
            <a:off x="4346575" y="3749675"/>
            <a:ext cx="223838" cy="915988"/>
          </a:xfrm>
          <a:custGeom>
            <a:avLst/>
            <a:gdLst>
              <a:gd name="T0" fmla="*/ 129 w 129"/>
              <a:gd name="T1" fmla="*/ 462 h 526"/>
              <a:gd name="T2" fmla="*/ 64 w 129"/>
              <a:gd name="T3" fmla="*/ 526 h 526"/>
              <a:gd name="T4" fmla="*/ 0 w 129"/>
              <a:gd name="T5" fmla="*/ 462 h 526"/>
              <a:gd name="T6" fmla="*/ 0 w 129"/>
              <a:gd name="T7" fmla="*/ 0 h 526"/>
              <a:gd name="T8" fmla="*/ 129 w 129"/>
              <a:gd name="T9" fmla="*/ 0 h 526"/>
              <a:gd name="T10" fmla="*/ 129 w 129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526">
                <a:moveTo>
                  <a:pt x="129" y="462"/>
                </a:moveTo>
                <a:lnTo>
                  <a:pt x="64" y="526"/>
                </a:lnTo>
                <a:lnTo>
                  <a:pt x="0" y="462"/>
                </a:lnTo>
                <a:lnTo>
                  <a:pt x="0" y="0"/>
                </a:lnTo>
                <a:lnTo>
                  <a:pt x="129" y="0"/>
                </a:lnTo>
                <a:lnTo>
                  <a:pt x="129" y="462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88" name="Freeform 53"/>
          <p:cNvSpPr/>
          <p:nvPr/>
        </p:nvSpPr>
        <p:spPr bwMode="auto">
          <a:xfrm>
            <a:off x="4570413" y="3749675"/>
            <a:ext cx="227012" cy="915988"/>
          </a:xfrm>
          <a:custGeom>
            <a:avLst/>
            <a:gdLst>
              <a:gd name="T0" fmla="*/ 130 w 130"/>
              <a:gd name="T1" fmla="*/ 462 h 526"/>
              <a:gd name="T2" fmla="*/ 66 w 130"/>
              <a:gd name="T3" fmla="*/ 526 h 526"/>
              <a:gd name="T4" fmla="*/ 0 w 130"/>
              <a:gd name="T5" fmla="*/ 462 h 526"/>
              <a:gd name="T6" fmla="*/ 0 w 130"/>
              <a:gd name="T7" fmla="*/ 0 h 526"/>
              <a:gd name="T8" fmla="*/ 130 w 130"/>
              <a:gd name="T9" fmla="*/ 0 h 526"/>
              <a:gd name="T10" fmla="*/ 130 w 130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526">
                <a:moveTo>
                  <a:pt x="130" y="462"/>
                </a:moveTo>
                <a:lnTo>
                  <a:pt x="66" y="526"/>
                </a:lnTo>
                <a:lnTo>
                  <a:pt x="0" y="462"/>
                </a:lnTo>
                <a:lnTo>
                  <a:pt x="0" y="0"/>
                </a:lnTo>
                <a:lnTo>
                  <a:pt x="130" y="0"/>
                </a:lnTo>
                <a:lnTo>
                  <a:pt x="130" y="46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89" name="Freeform 54"/>
          <p:cNvSpPr/>
          <p:nvPr/>
        </p:nvSpPr>
        <p:spPr bwMode="auto">
          <a:xfrm>
            <a:off x="4797425" y="3749675"/>
            <a:ext cx="228600" cy="915988"/>
          </a:xfrm>
          <a:custGeom>
            <a:avLst/>
            <a:gdLst>
              <a:gd name="T0" fmla="*/ 131 w 131"/>
              <a:gd name="T1" fmla="*/ 462 h 526"/>
              <a:gd name="T2" fmla="*/ 65 w 131"/>
              <a:gd name="T3" fmla="*/ 526 h 526"/>
              <a:gd name="T4" fmla="*/ 0 w 131"/>
              <a:gd name="T5" fmla="*/ 462 h 526"/>
              <a:gd name="T6" fmla="*/ 0 w 131"/>
              <a:gd name="T7" fmla="*/ 0 h 526"/>
              <a:gd name="T8" fmla="*/ 131 w 131"/>
              <a:gd name="T9" fmla="*/ 0 h 526"/>
              <a:gd name="T10" fmla="*/ 131 w 131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526">
                <a:moveTo>
                  <a:pt x="131" y="462"/>
                </a:moveTo>
                <a:lnTo>
                  <a:pt x="65" y="526"/>
                </a:lnTo>
                <a:lnTo>
                  <a:pt x="0" y="462"/>
                </a:lnTo>
                <a:lnTo>
                  <a:pt x="0" y="0"/>
                </a:lnTo>
                <a:lnTo>
                  <a:pt x="131" y="0"/>
                </a:lnTo>
                <a:lnTo>
                  <a:pt x="131" y="46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90" name="Freeform 55"/>
          <p:cNvSpPr/>
          <p:nvPr/>
        </p:nvSpPr>
        <p:spPr bwMode="auto">
          <a:xfrm>
            <a:off x="3687763" y="3236913"/>
            <a:ext cx="658812" cy="515937"/>
          </a:xfrm>
          <a:custGeom>
            <a:avLst/>
            <a:gdLst>
              <a:gd name="T0" fmla="*/ 378 w 378"/>
              <a:gd name="T1" fmla="*/ 297 h 297"/>
              <a:gd name="T2" fmla="*/ 247 w 378"/>
              <a:gd name="T3" fmla="*/ 297 h 297"/>
              <a:gd name="T4" fmla="*/ 0 w 378"/>
              <a:gd name="T5" fmla="*/ 0 h 297"/>
              <a:gd name="T6" fmla="*/ 223 w 378"/>
              <a:gd name="T7" fmla="*/ 0 h 297"/>
              <a:gd name="T8" fmla="*/ 378 w 378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297">
                <a:moveTo>
                  <a:pt x="378" y="297"/>
                </a:moveTo>
                <a:lnTo>
                  <a:pt x="247" y="297"/>
                </a:lnTo>
                <a:lnTo>
                  <a:pt x="0" y="0"/>
                </a:lnTo>
                <a:lnTo>
                  <a:pt x="223" y="0"/>
                </a:lnTo>
                <a:lnTo>
                  <a:pt x="378" y="297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91" name="Freeform 56"/>
          <p:cNvSpPr/>
          <p:nvPr/>
        </p:nvSpPr>
        <p:spPr bwMode="auto">
          <a:xfrm>
            <a:off x="4146550" y="3236913"/>
            <a:ext cx="423863" cy="515937"/>
          </a:xfrm>
          <a:custGeom>
            <a:avLst/>
            <a:gdLst>
              <a:gd name="T0" fmla="*/ 244 w 244"/>
              <a:gd name="T1" fmla="*/ 297 h 297"/>
              <a:gd name="T2" fmla="*/ 115 w 244"/>
              <a:gd name="T3" fmla="*/ 297 h 297"/>
              <a:gd name="T4" fmla="*/ 0 w 244"/>
              <a:gd name="T5" fmla="*/ 0 h 297"/>
              <a:gd name="T6" fmla="*/ 224 w 244"/>
              <a:gd name="T7" fmla="*/ 0 h 297"/>
              <a:gd name="T8" fmla="*/ 244 w 244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" h="297">
                <a:moveTo>
                  <a:pt x="244" y="297"/>
                </a:moveTo>
                <a:lnTo>
                  <a:pt x="115" y="297"/>
                </a:lnTo>
                <a:lnTo>
                  <a:pt x="0" y="0"/>
                </a:lnTo>
                <a:lnTo>
                  <a:pt x="224" y="0"/>
                </a:lnTo>
                <a:lnTo>
                  <a:pt x="244" y="29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92" name="Freeform 57"/>
          <p:cNvSpPr/>
          <p:nvPr/>
        </p:nvSpPr>
        <p:spPr bwMode="auto">
          <a:xfrm>
            <a:off x="4570413" y="3236913"/>
            <a:ext cx="425450" cy="515937"/>
          </a:xfrm>
          <a:custGeom>
            <a:avLst/>
            <a:gdLst>
              <a:gd name="T0" fmla="*/ 130 w 244"/>
              <a:gd name="T1" fmla="*/ 297 h 297"/>
              <a:gd name="T2" fmla="*/ 0 w 244"/>
              <a:gd name="T3" fmla="*/ 297 h 297"/>
              <a:gd name="T4" fmla="*/ 20 w 244"/>
              <a:gd name="T5" fmla="*/ 0 h 297"/>
              <a:gd name="T6" fmla="*/ 244 w 244"/>
              <a:gd name="T7" fmla="*/ 0 h 297"/>
              <a:gd name="T8" fmla="*/ 130 w 244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" h="297">
                <a:moveTo>
                  <a:pt x="130" y="297"/>
                </a:moveTo>
                <a:lnTo>
                  <a:pt x="0" y="297"/>
                </a:lnTo>
                <a:lnTo>
                  <a:pt x="20" y="0"/>
                </a:lnTo>
                <a:lnTo>
                  <a:pt x="244" y="0"/>
                </a:lnTo>
                <a:lnTo>
                  <a:pt x="130" y="297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93" name="Freeform 58"/>
          <p:cNvSpPr/>
          <p:nvPr/>
        </p:nvSpPr>
        <p:spPr bwMode="auto">
          <a:xfrm>
            <a:off x="4797425" y="3236913"/>
            <a:ext cx="658813" cy="515937"/>
          </a:xfrm>
          <a:custGeom>
            <a:avLst/>
            <a:gdLst>
              <a:gd name="T0" fmla="*/ 131 w 378"/>
              <a:gd name="T1" fmla="*/ 297 h 297"/>
              <a:gd name="T2" fmla="*/ 0 w 378"/>
              <a:gd name="T3" fmla="*/ 297 h 297"/>
              <a:gd name="T4" fmla="*/ 154 w 378"/>
              <a:gd name="T5" fmla="*/ 0 h 297"/>
              <a:gd name="T6" fmla="*/ 378 w 378"/>
              <a:gd name="T7" fmla="*/ 0 h 297"/>
              <a:gd name="T8" fmla="*/ 131 w 378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297">
                <a:moveTo>
                  <a:pt x="131" y="297"/>
                </a:moveTo>
                <a:lnTo>
                  <a:pt x="0" y="297"/>
                </a:lnTo>
                <a:lnTo>
                  <a:pt x="154" y="0"/>
                </a:lnTo>
                <a:lnTo>
                  <a:pt x="378" y="0"/>
                </a:lnTo>
                <a:lnTo>
                  <a:pt x="131" y="29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94" name="Freeform 59"/>
          <p:cNvSpPr/>
          <p:nvPr/>
        </p:nvSpPr>
        <p:spPr bwMode="auto">
          <a:xfrm>
            <a:off x="4117975" y="4554538"/>
            <a:ext cx="908050" cy="558800"/>
          </a:xfrm>
          <a:custGeom>
            <a:avLst/>
            <a:gdLst>
              <a:gd name="T0" fmla="*/ 521 w 521"/>
              <a:gd name="T1" fmla="*/ 0 h 321"/>
              <a:gd name="T2" fmla="*/ 0 w 521"/>
              <a:gd name="T3" fmla="*/ 0 h 321"/>
              <a:gd name="T4" fmla="*/ 191 w 521"/>
              <a:gd name="T5" fmla="*/ 321 h 321"/>
              <a:gd name="T6" fmla="*/ 330 w 521"/>
              <a:gd name="T7" fmla="*/ 321 h 321"/>
              <a:gd name="T8" fmla="*/ 521 w 521"/>
              <a:gd name="T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1" h="321">
                <a:moveTo>
                  <a:pt x="521" y="0"/>
                </a:moveTo>
                <a:lnTo>
                  <a:pt x="0" y="0"/>
                </a:lnTo>
                <a:lnTo>
                  <a:pt x="191" y="321"/>
                </a:lnTo>
                <a:lnTo>
                  <a:pt x="330" y="321"/>
                </a:lnTo>
                <a:lnTo>
                  <a:pt x="52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ea typeface="Arial Unicode MS" panose="020B0604020202020204" pitchFamily="34" charset="-128"/>
            </a:endParaRPr>
          </a:p>
        </p:txBody>
      </p:sp>
      <p:sp>
        <p:nvSpPr>
          <p:cNvPr id="95" name="Freeform 60"/>
          <p:cNvSpPr/>
          <p:nvPr/>
        </p:nvSpPr>
        <p:spPr bwMode="auto">
          <a:xfrm>
            <a:off x="4451350" y="5113338"/>
            <a:ext cx="241300" cy="201612"/>
          </a:xfrm>
          <a:custGeom>
            <a:avLst/>
            <a:gdLst>
              <a:gd name="T0" fmla="*/ 139 w 139"/>
              <a:gd name="T1" fmla="*/ 0 h 116"/>
              <a:gd name="T2" fmla="*/ 0 w 139"/>
              <a:gd name="T3" fmla="*/ 0 h 116"/>
              <a:gd name="T4" fmla="*/ 69 w 139"/>
              <a:gd name="T5" fmla="*/ 116 h 116"/>
              <a:gd name="T6" fmla="*/ 139 w 139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" h="116">
                <a:moveTo>
                  <a:pt x="139" y="0"/>
                </a:moveTo>
                <a:lnTo>
                  <a:pt x="0" y="0"/>
                </a:lnTo>
                <a:lnTo>
                  <a:pt x="69" y="116"/>
                </a:lnTo>
                <a:lnTo>
                  <a:pt x="139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Arial Unicode MS" panose="020B0604020202020204" pitchFamily="34" charset="-128"/>
            </a:endParaRPr>
          </a:p>
        </p:txBody>
      </p:sp>
      <p:sp>
        <p:nvSpPr>
          <p:cNvPr id="100" name="Freeform 244"/>
          <p:cNvSpPr>
            <a:spLocks noChangeAspect="1"/>
          </p:cNvSpPr>
          <p:nvPr/>
        </p:nvSpPr>
        <p:spPr>
          <a:xfrm>
            <a:off x="4659313" y="2017713"/>
            <a:ext cx="273050" cy="263525"/>
          </a:xfrm>
          <a:custGeom>
            <a:avLst/>
            <a:gdLst>
              <a:gd name="connsiteX0" fmla="*/ 269033 w 486796"/>
              <a:gd name="connsiteY0" fmla="*/ 252412 h 468767"/>
              <a:gd name="connsiteX1" fmla="*/ 486796 w 486796"/>
              <a:gd name="connsiteY1" fmla="*/ 252412 h 468767"/>
              <a:gd name="connsiteX2" fmla="*/ 469893 w 486796"/>
              <a:gd name="connsiteY2" fmla="*/ 336503 h 468767"/>
              <a:gd name="connsiteX3" fmla="*/ 422566 w 486796"/>
              <a:gd name="connsiteY3" fmla="*/ 406226 h 468767"/>
              <a:gd name="connsiteX4" fmla="*/ 216354 w 486796"/>
              <a:gd name="connsiteY4" fmla="*/ 36060 h 468767"/>
              <a:gd name="connsiteX5" fmla="*/ 216354 w 486796"/>
              <a:gd name="connsiteY5" fmla="*/ 250723 h 468767"/>
              <a:gd name="connsiteX6" fmla="*/ 370168 w 486796"/>
              <a:gd name="connsiteY6" fmla="*/ 404537 h 468767"/>
              <a:gd name="connsiteX7" fmla="*/ 300444 w 486796"/>
              <a:gd name="connsiteY7" fmla="*/ 451864 h 468767"/>
              <a:gd name="connsiteX8" fmla="*/ 216354 w 486796"/>
              <a:gd name="connsiteY8" fmla="*/ 468767 h 468767"/>
              <a:gd name="connsiteX9" fmla="*/ 107755 w 486796"/>
              <a:gd name="connsiteY9" fmla="*/ 439751 h 468767"/>
              <a:gd name="connsiteX10" fmla="*/ 29016 w 486796"/>
              <a:gd name="connsiteY10" fmla="*/ 361013 h 468767"/>
              <a:gd name="connsiteX11" fmla="*/ 0 w 486796"/>
              <a:gd name="connsiteY11" fmla="*/ 252413 h 468767"/>
              <a:gd name="connsiteX12" fmla="*/ 29016 w 486796"/>
              <a:gd name="connsiteY12" fmla="*/ 143814 h 468767"/>
              <a:gd name="connsiteX13" fmla="*/ 107755 w 486796"/>
              <a:gd name="connsiteY13" fmla="*/ 65076 h 468767"/>
              <a:gd name="connsiteX14" fmla="*/ 216354 w 486796"/>
              <a:gd name="connsiteY14" fmla="*/ 36060 h 468767"/>
              <a:gd name="connsiteX15" fmla="*/ 252413 w 486796"/>
              <a:gd name="connsiteY15" fmla="*/ 0 h 468767"/>
              <a:gd name="connsiteX16" fmla="*/ 361012 w 486796"/>
              <a:gd name="connsiteY16" fmla="*/ 29016 h 468767"/>
              <a:gd name="connsiteX17" fmla="*/ 439750 w 486796"/>
              <a:gd name="connsiteY17" fmla="*/ 107754 h 468767"/>
              <a:gd name="connsiteX18" fmla="*/ 468766 w 486796"/>
              <a:gd name="connsiteY18" fmla="*/ 216354 h 468767"/>
              <a:gd name="connsiteX19" fmla="*/ 252413 w 486796"/>
              <a:gd name="connsiteY19" fmla="*/ 216354 h 46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6796" h="468767">
                <a:moveTo>
                  <a:pt x="269033" y="252412"/>
                </a:moveTo>
                <a:lnTo>
                  <a:pt x="486796" y="252412"/>
                </a:lnTo>
                <a:cubicBezTo>
                  <a:pt x="486796" y="281898"/>
                  <a:pt x="481162" y="309928"/>
                  <a:pt x="469893" y="336503"/>
                </a:cubicBezTo>
                <a:cubicBezTo>
                  <a:pt x="458625" y="363078"/>
                  <a:pt x="442849" y="386319"/>
                  <a:pt x="422566" y="406226"/>
                </a:cubicBezTo>
                <a:close/>
                <a:moveTo>
                  <a:pt x="216354" y="36060"/>
                </a:moveTo>
                <a:lnTo>
                  <a:pt x="216354" y="250723"/>
                </a:lnTo>
                <a:lnTo>
                  <a:pt x="370168" y="404537"/>
                </a:lnTo>
                <a:cubicBezTo>
                  <a:pt x="350260" y="424820"/>
                  <a:pt x="327019" y="440596"/>
                  <a:pt x="300444" y="451864"/>
                </a:cubicBezTo>
                <a:cubicBezTo>
                  <a:pt x="273870" y="463133"/>
                  <a:pt x="245840" y="468767"/>
                  <a:pt x="216354" y="468767"/>
                </a:cubicBezTo>
                <a:cubicBezTo>
                  <a:pt x="177102" y="468767"/>
                  <a:pt x="140902" y="459095"/>
                  <a:pt x="107755" y="439751"/>
                </a:cubicBezTo>
                <a:cubicBezTo>
                  <a:pt x="74607" y="420407"/>
                  <a:pt x="48361" y="394161"/>
                  <a:pt x="29016" y="361013"/>
                </a:cubicBezTo>
                <a:cubicBezTo>
                  <a:pt x="9673" y="327865"/>
                  <a:pt x="0" y="291665"/>
                  <a:pt x="0" y="252413"/>
                </a:cubicBezTo>
                <a:cubicBezTo>
                  <a:pt x="0" y="213162"/>
                  <a:pt x="9673" y="176962"/>
                  <a:pt x="29016" y="143814"/>
                </a:cubicBezTo>
                <a:cubicBezTo>
                  <a:pt x="48361" y="110666"/>
                  <a:pt x="74607" y="84420"/>
                  <a:pt x="107755" y="65076"/>
                </a:cubicBezTo>
                <a:cubicBezTo>
                  <a:pt x="140902" y="45732"/>
                  <a:pt x="177102" y="36060"/>
                  <a:pt x="216354" y="36060"/>
                </a:cubicBezTo>
                <a:close/>
                <a:moveTo>
                  <a:pt x="252413" y="0"/>
                </a:moveTo>
                <a:cubicBezTo>
                  <a:pt x="291665" y="0"/>
                  <a:pt x="327864" y="9672"/>
                  <a:pt x="361012" y="29016"/>
                </a:cubicBezTo>
                <a:cubicBezTo>
                  <a:pt x="394160" y="48360"/>
                  <a:pt x="420406" y="74606"/>
                  <a:pt x="439750" y="107754"/>
                </a:cubicBezTo>
                <a:cubicBezTo>
                  <a:pt x="459095" y="140902"/>
                  <a:pt x="468766" y="177102"/>
                  <a:pt x="468766" y="216354"/>
                </a:cubicBezTo>
                <a:lnTo>
                  <a:pt x="252413" y="216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Freeform 309"/>
          <p:cNvSpPr/>
          <p:nvPr/>
        </p:nvSpPr>
        <p:spPr>
          <a:xfrm>
            <a:off x="5116513" y="2035175"/>
            <a:ext cx="271462" cy="230188"/>
          </a:xfrm>
          <a:custGeom>
            <a:avLst/>
            <a:gdLst>
              <a:gd name="connsiteX0" fmla="*/ 396649 w 468766"/>
              <a:gd name="connsiteY0" fmla="*/ 324530 h 396648"/>
              <a:gd name="connsiteX1" fmla="*/ 422003 w 468766"/>
              <a:gd name="connsiteY1" fmla="*/ 335235 h 396648"/>
              <a:gd name="connsiteX2" fmla="*/ 432708 w 468766"/>
              <a:gd name="connsiteY2" fmla="*/ 360589 h 396648"/>
              <a:gd name="connsiteX3" fmla="*/ 422003 w 468766"/>
              <a:gd name="connsiteY3" fmla="*/ 385943 h 396648"/>
              <a:gd name="connsiteX4" fmla="*/ 396649 w 468766"/>
              <a:gd name="connsiteY4" fmla="*/ 396648 h 396648"/>
              <a:gd name="connsiteX5" fmla="*/ 371295 w 468766"/>
              <a:gd name="connsiteY5" fmla="*/ 385943 h 396648"/>
              <a:gd name="connsiteX6" fmla="*/ 360591 w 468766"/>
              <a:gd name="connsiteY6" fmla="*/ 360589 h 396648"/>
              <a:gd name="connsiteX7" fmla="*/ 371295 w 468766"/>
              <a:gd name="connsiteY7" fmla="*/ 335235 h 396648"/>
              <a:gd name="connsiteX8" fmla="*/ 396649 w 468766"/>
              <a:gd name="connsiteY8" fmla="*/ 324530 h 396648"/>
              <a:gd name="connsiteX9" fmla="*/ 144236 w 468766"/>
              <a:gd name="connsiteY9" fmla="*/ 324530 h 396648"/>
              <a:gd name="connsiteX10" fmla="*/ 169590 w 468766"/>
              <a:gd name="connsiteY10" fmla="*/ 335235 h 396648"/>
              <a:gd name="connsiteX11" fmla="*/ 180295 w 468766"/>
              <a:gd name="connsiteY11" fmla="*/ 360589 h 396648"/>
              <a:gd name="connsiteX12" fmla="*/ 169590 w 468766"/>
              <a:gd name="connsiteY12" fmla="*/ 385943 h 396648"/>
              <a:gd name="connsiteX13" fmla="*/ 144236 w 468766"/>
              <a:gd name="connsiteY13" fmla="*/ 396648 h 396648"/>
              <a:gd name="connsiteX14" fmla="*/ 118882 w 468766"/>
              <a:gd name="connsiteY14" fmla="*/ 385943 h 396648"/>
              <a:gd name="connsiteX15" fmla="*/ 108177 w 468766"/>
              <a:gd name="connsiteY15" fmla="*/ 360589 h 396648"/>
              <a:gd name="connsiteX16" fmla="*/ 118882 w 468766"/>
              <a:gd name="connsiteY16" fmla="*/ 335235 h 396648"/>
              <a:gd name="connsiteX17" fmla="*/ 144236 w 468766"/>
              <a:gd name="connsiteY17" fmla="*/ 324530 h 396648"/>
              <a:gd name="connsiteX18" fmla="*/ 18030 w 468766"/>
              <a:gd name="connsiteY18" fmla="*/ 0 h 396648"/>
              <a:gd name="connsiteX19" fmla="*/ 90148 w 468766"/>
              <a:gd name="connsiteY19" fmla="*/ 0 h 396648"/>
              <a:gd name="connsiteX20" fmla="*/ 98176 w 468766"/>
              <a:gd name="connsiteY20" fmla="*/ 1831 h 396648"/>
              <a:gd name="connsiteX21" fmla="*/ 103670 w 468766"/>
              <a:gd name="connsiteY21" fmla="*/ 6198 h 396648"/>
              <a:gd name="connsiteX22" fmla="*/ 107332 w 468766"/>
              <a:gd name="connsiteY22" fmla="*/ 13100 h 396648"/>
              <a:gd name="connsiteX23" fmla="*/ 109586 w 468766"/>
              <a:gd name="connsiteY23" fmla="*/ 20424 h 396648"/>
              <a:gd name="connsiteX24" fmla="*/ 111135 w 468766"/>
              <a:gd name="connsiteY24" fmla="*/ 28734 h 396648"/>
              <a:gd name="connsiteX25" fmla="*/ 112403 w 468766"/>
              <a:gd name="connsiteY25" fmla="*/ 36059 h 396648"/>
              <a:gd name="connsiteX26" fmla="*/ 450737 w 468766"/>
              <a:gd name="connsiteY26" fmla="*/ 36059 h 396648"/>
              <a:gd name="connsiteX27" fmla="*/ 463414 w 468766"/>
              <a:gd name="connsiteY27" fmla="*/ 41411 h 396648"/>
              <a:gd name="connsiteX28" fmla="*/ 468766 w 468766"/>
              <a:gd name="connsiteY28" fmla="*/ 54088 h 396648"/>
              <a:gd name="connsiteX29" fmla="*/ 468766 w 468766"/>
              <a:gd name="connsiteY29" fmla="*/ 198324 h 396648"/>
              <a:gd name="connsiteX30" fmla="*/ 464118 w 468766"/>
              <a:gd name="connsiteY30" fmla="*/ 210297 h 396648"/>
              <a:gd name="connsiteX31" fmla="*/ 452709 w 468766"/>
              <a:gd name="connsiteY31" fmla="*/ 216353 h 396648"/>
              <a:gd name="connsiteX32" fmla="*/ 158603 w 468766"/>
              <a:gd name="connsiteY32" fmla="*/ 250722 h 396648"/>
              <a:gd name="connsiteX33" fmla="*/ 162265 w 468766"/>
              <a:gd name="connsiteY33" fmla="*/ 270442 h 396648"/>
              <a:gd name="connsiteX34" fmla="*/ 155504 w 468766"/>
              <a:gd name="connsiteY34" fmla="*/ 288471 h 396648"/>
              <a:gd name="connsiteX35" fmla="*/ 414678 w 468766"/>
              <a:gd name="connsiteY35" fmla="*/ 288471 h 396648"/>
              <a:gd name="connsiteX36" fmla="*/ 427355 w 468766"/>
              <a:gd name="connsiteY36" fmla="*/ 293824 h 396648"/>
              <a:gd name="connsiteX37" fmla="*/ 432707 w 468766"/>
              <a:gd name="connsiteY37" fmla="*/ 306501 h 396648"/>
              <a:gd name="connsiteX38" fmla="*/ 427355 w 468766"/>
              <a:gd name="connsiteY38" fmla="*/ 319178 h 396648"/>
              <a:gd name="connsiteX39" fmla="*/ 414678 w 468766"/>
              <a:gd name="connsiteY39" fmla="*/ 324530 h 396648"/>
              <a:gd name="connsiteX40" fmla="*/ 396649 w 468766"/>
              <a:gd name="connsiteY40" fmla="*/ 324530 h 396648"/>
              <a:gd name="connsiteX41" fmla="*/ 396648 w 468766"/>
              <a:gd name="connsiteY41" fmla="*/ 324530 h 396648"/>
              <a:gd name="connsiteX42" fmla="*/ 144236 w 468766"/>
              <a:gd name="connsiteY42" fmla="*/ 324530 h 396648"/>
              <a:gd name="connsiteX43" fmla="*/ 126206 w 468766"/>
              <a:gd name="connsiteY43" fmla="*/ 324530 h 396648"/>
              <a:gd name="connsiteX44" fmla="*/ 113530 w 468766"/>
              <a:gd name="connsiteY44" fmla="*/ 319178 h 396648"/>
              <a:gd name="connsiteX45" fmla="*/ 108177 w 468766"/>
              <a:gd name="connsiteY45" fmla="*/ 306501 h 396648"/>
              <a:gd name="connsiteX46" fmla="*/ 110431 w 468766"/>
              <a:gd name="connsiteY46" fmla="*/ 297627 h 396648"/>
              <a:gd name="connsiteX47" fmla="*/ 114938 w 468766"/>
              <a:gd name="connsiteY47" fmla="*/ 287485 h 396648"/>
              <a:gd name="connsiteX48" fmla="*/ 120995 w 468766"/>
              <a:gd name="connsiteY48" fmla="*/ 276217 h 396648"/>
              <a:gd name="connsiteX49" fmla="*/ 125361 w 468766"/>
              <a:gd name="connsiteY49" fmla="*/ 267907 h 396648"/>
              <a:gd name="connsiteX50" fmla="*/ 75499 w 468766"/>
              <a:gd name="connsiteY50" fmla="*/ 36059 h 396648"/>
              <a:gd name="connsiteX51" fmla="*/ 18030 w 468766"/>
              <a:gd name="connsiteY51" fmla="*/ 36059 h 396648"/>
              <a:gd name="connsiteX52" fmla="*/ 5353 w 468766"/>
              <a:gd name="connsiteY52" fmla="*/ 30706 h 396648"/>
              <a:gd name="connsiteX53" fmla="*/ 0 w 468766"/>
              <a:gd name="connsiteY53" fmla="*/ 18030 h 396648"/>
              <a:gd name="connsiteX54" fmla="*/ 5353 w 468766"/>
              <a:gd name="connsiteY54" fmla="*/ 5352 h 396648"/>
              <a:gd name="connsiteX55" fmla="*/ 18030 w 468766"/>
              <a:gd name="connsiteY5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68766" h="396648">
                <a:moveTo>
                  <a:pt x="396649" y="324530"/>
                </a:moveTo>
                <a:cubicBezTo>
                  <a:pt x="406415" y="324530"/>
                  <a:pt x="414867" y="328099"/>
                  <a:pt x="422003" y="335235"/>
                </a:cubicBezTo>
                <a:cubicBezTo>
                  <a:pt x="429140" y="342372"/>
                  <a:pt x="432708" y="350823"/>
                  <a:pt x="432708" y="360589"/>
                </a:cubicBezTo>
                <a:cubicBezTo>
                  <a:pt x="432708" y="370355"/>
                  <a:pt x="429140" y="378806"/>
                  <a:pt x="422003" y="385943"/>
                </a:cubicBezTo>
                <a:cubicBezTo>
                  <a:pt x="414867" y="393080"/>
                  <a:pt x="406415" y="396648"/>
                  <a:pt x="396649" y="396648"/>
                </a:cubicBezTo>
                <a:cubicBezTo>
                  <a:pt x="386884" y="396648"/>
                  <a:pt x="378432" y="393080"/>
                  <a:pt x="371295" y="385943"/>
                </a:cubicBezTo>
                <a:cubicBezTo>
                  <a:pt x="364159" y="378806"/>
                  <a:pt x="360591" y="370355"/>
                  <a:pt x="360591" y="360589"/>
                </a:cubicBezTo>
                <a:cubicBezTo>
                  <a:pt x="360591" y="350823"/>
                  <a:pt x="364159" y="342372"/>
                  <a:pt x="371295" y="335235"/>
                </a:cubicBezTo>
                <a:cubicBezTo>
                  <a:pt x="378432" y="328099"/>
                  <a:pt x="386884" y="324530"/>
                  <a:pt x="396649" y="324530"/>
                </a:cubicBezTo>
                <a:close/>
                <a:moveTo>
                  <a:pt x="144236" y="324530"/>
                </a:moveTo>
                <a:cubicBezTo>
                  <a:pt x="154002" y="324530"/>
                  <a:pt x="162453" y="328099"/>
                  <a:pt x="169590" y="335235"/>
                </a:cubicBezTo>
                <a:cubicBezTo>
                  <a:pt x="176727" y="342372"/>
                  <a:pt x="180295" y="350823"/>
                  <a:pt x="180295" y="360589"/>
                </a:cubicBezTo>
                <a:cubicBezTo>
                  <a:pt x="180295" y="370355"/>
                  <a:pt x="176727" y="378806"/>
                  <a:pt x="169590" y="385943"/>
                </a:cubicBezTo>
                <a:cubicBezTo>
                  <a:pt x="162453" y="393080"/>
                  <a:pt x="154002" y="396648"/>
                  <a:pt x="144236" y="396648"/>
                </a:cubicBezTo>
                <a:cubicBezTo>
                  <a:pt x="134470" y="396648"/>
                  <a:pt x="126019" y="393080"/>
                  <a:pt x="118882" y="385943"/>
                </a:cubicBezTo>
                <a:cubicBezTo>
                  <a:pt x="111745" y="378806"/>
                  <a:pt x="108177" y="370355"/>
                  <a:pt x="108177" y="360589"/>
                </a:cubicBezTo>
                <a:cubicBezTo>
                  <a:pt x="108177" y="350823"/>
                  <a:pt x="111745" y="342372"/>
                  <a:pt x="118882" y="335235"/>
                </a:cubicBezTo>
                <a:cubicBezTo>
                  <a:pt x="126019" y="328099"/>
                  <a:pt x="134470" y="324530"/>
                  <a:pt x="144236" y="324530"/>
                </a:cubicBezTo>
                <a:close/>
                <a:moveTo>
                  <a:pt x="18030" y="0"/>
                </a:moveTo>
                <a:lnTo>
                  <a:pt x="90148" y="0"/>
                </a:lnTo>
                <a:cubicBezTo>
                  <a:pt x="93153" y="0"/>
                  <a:pt x="95829" y="610"/>
                  <a:pt x="98176" y="1831"/>
                </a:cubicBezTo>
                <a:cubicBezTo>
                  <a:pt x="100524" y="3052"/>
                  <a:pt x="102355" y="4507"/>
                  <a:pt x="103670" y="6198"/>
                </a:cubicBezTo>
                <a:cubicBezTo>
                  <a:pt x="104984" y="7888"/>
                  <a:pt x="106205" y="10189"/>
                  <a:pt x="107332" y="13100"/>
                </a:cubicBezTo>
                <a:cubicBezTo>
                  <a:pt x="108459" y="16010"/>
                  <a:pt x="109210" y="18452"/>
                  <a:pt x="109586" y="20424"/>
                </a:cubicBezTo>
                <a:cubicBezTo>
                  <a:pt x="109961" y="22396"/>
                  <a:pt x="110478" y="25166"/>
                  <a:pt x="111135" y="28734"/>
                </a:cubicBezTo>
                <a:cubicBezTo>
                  <a:pt x="111792" y="32303"/>
                  <a:pt x="112215" y="34744"/>
                  <a:pt x="112403" y="36059"/>
                </a:cubicBezTo>
                <a:lnTo>
                  <a:pt x="450737" y="36059"/>
                </a:lnTo>
                <a:cubicBezTo>
                  <a:pt x="455620" y="36059"/>
                  <a:pt x="459845" y="37843"/>
                  <a:pt x="463414" y="41411"/>
                </a:cubicBezTo>
                <a:cubicBezTo>
                  <a:pt x="466982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17" y="206822"/>
                  <a:pt x="464118" y="210297"/>
                </a:cubicBezTo>
                <a:cubicBezTo>
                  <a:pt x="461019" y="213771"/>
                  <a:pt x="457216" y="215790"/>
                  <a:pt x="452709" y="216353"/>
                </a:cubicBezTo>
                <a:lnTo>
                  <a:pt x="158603" y="250722"/>
                </a:lnTo>
                <a:cubicBezTo>
                  <a:pt x="161045" y="261991"/>
                  <a:pt x="162265" y="268564"/>
                  <a:pt x="162265" y="270442"/>
                </a:cubicBezTo>
                <a:cubicBezTo>
                  <a:pt x="162265" y="273447"/>
                  <a:pt x="160012" y="279457"/>
                  <a:pt x="155504" y="288471"/>
                </a:cubicBezTo>
                <a:lnTo>
                  <a:pt x="414678" y="288471"/>
                </a:lnTo>
                <a:cubicBezTo>
                  <a:pt x="419561" y="288471"/>
                  <a:pt x="423787" y="290255"/>
                  <a:pt x="427355" y="293824"/>
                </a:cubicBezTo>
                <a:cubicBezTo>
                  <a:pt x="430923" y="297392"/>
                  <a:pt x="432707" y="301618"/>
                  <a:pt x="432707" y="306501"/>
                </a:cubicBezTo>
                <a:cubicBezTo>
                  <a:pt x="432707" y="311384"/>
                  <a:pt x="430923" y="315609"/>
                  <a:pt x="427355" y="319178"/>
                </a:cubicBezTo>
                <a:cubicBezTo>
                  <a:pt x="423787" y="322746"/>
                  <a:pt x="419561" y="324530"/>
                  <a:pt x="414678" y="324530"/>
                </a:cubicBezTo>
                <a:lnTo>
                  <a:pt x="396649" y="324530"/>
                </a:lnTo>
                <a:lnTo>
                  <a:pt x="396648" y="324530"/>
                </a:lnTo>
                <a:lnTo>
                  <a:pt x="144236" y="324530"/>
                </a:lnTo>
                <a:lnTo>
                  <a:pt x="126206" y="324530"/>
                </a:lnTo>
                <a:cubicBezTo>
                  <a:pt x="121324" y="324530"/>
                  <a:pt x="117098" y="322746"/>
                  <a:pt x="113530" y="319178"/>
                </a:cubicBezTo>
                <a:cubicBezTo>
                  <a:pt x="109961" y="315609"/>
                  <a:pt x="108177" y="311384"/>
                  <a:pt x="108177" y="306501"/>
                </a:cubicBezTo>
                <a:cubicBezTo>
                  <a:pt x="108177" y="304435"/>
                  <a:pt x="108928" y="301477"/>
                  <a:pt x="110431" y="297627"/>
                </a:cubicBezTo>
                <a:cubicBezTo>
                  <a:pt x="111933" y="293777"/>
                  <a:pt x="113436" y="290397"/>
                  <a:pt x="114938" y="287485"/>
                </a:cubicBezTo>
                <a:cubicBezTo>
                  <a:pt x="116440" y="284574"/>
                  <a:pt x="118459" y="280818"/>
                  <a:pt x="120995" y="276217"/>
                </a:cubicBezTo>
                <a:cubicBezTo>
                  <a:pt x="123530" y="271616"/>
                  <a:pt x="124986" y="268846"/>
                  <a:pt x="125361" y="267907"/>
                </a:cubicBezTo>
                <a:lnTo>
                  <a:pt x="75499" y="36059"/>
                </a:lnTo>
                <a:lnTo>
                  <a:pt x="18030" y="36059"/>
                </a:lnTo>
                <a:cubicBezTo>
                  <a:pt x="13147" y="36059"/>
                  <a:pt x="8921" y="34275"/>
                  <a:pt x="5353" y="30706"/>
                </a:cubicBezTo>
                <a:cubicBezTo>
                  <a:pt x="1784" y="27138"/>
                  <a:pt x="0" y="22912"/>
                  <a:pt x="0" y="18030"/>
                </a:cubicBez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sp>
        <p:nvSpPr>
          <p:cNvPr id="102" name="Freeform 457"/>
          <p:cNvSpPr>
            <a:spLocks noChangeAspect="1"/>
          </p:cNvSpPr>
          <p:nvPr/>
        </p:nvSpPr>
        <p:spPr>
          <a:xfrm>
            <a:off x="4202113" y="1944688"/>
            <a:ext cx="273050" cy="409575"/>
          </a:xfrm>
          <a:custGeom>
            <a:avLst/>
            <a:gdLst>
              <a:gd name="connsiteX0" fmla="*/ 108177 w 216354"/>
              <a:gd name="connsiteY0" fmla="*/ 60848 h 324530"/>
              <a:gd name="connsiteX1" fmla="*/ 129199 w 216354"/>
              <a:gd name="connsiteY1" fmla="*/ 64229 h 324530"/>
              <a:gd name="connsiteX2" fmla="*/ 147581 w 216354"/>
              <a:gd name="connsiteY2" fmla="*/ 75638 h 324530"/>
              <a:gd name="connsiteX3" fmla="*/ 155504 w 216354"/>
              <a:gd name="connsiteY3" fmla="*/ 94654 h 324530"/>
              <a:gd name="connsiteX4" fmla="*/ 153497 w 216354"/>
              <a:gd name="connsiteY4" fmla="*/ 99408 h 324530"/>
              <a:gd name="connsiteX5" fmla="*/ 148744 w 216354"/>
              <a:gd name="connsiteY5" fmla="*/ 101415 h 324530"/>
              <a:gd name="connsiteX6" fmla="*/ 143989 w 216354"/>
              <a:gd name="connsiteY6" fmla="*/ 99408 h 324530"/>
              <a:gd name="connsiteX7" fmla="*/ 141982 w 216354"/>
              <a:gd name="connsiteY7" fmla="*/ 94654 h 324530"/>
              <a:gd name="connsiteX8" fmla="*/ 130573 w 216354"/>
              <a:gd name="connsiteY8" fmla="*/ 79653 h 324530"/>
              <a:gd name="connsiteX9" fmla="*/ 108177 w 216354"/>
              <a:gd name="connsiteY9" fmla="*/ 74371 h 324530"/>
              <a:gd name="connsiteX10" fmla="*/ 103422 w 216354"/>
              <a:gd name="connsiteY10" fmla="*/ 72364 h 324530"/>
              <a:gd name="connsiteX11" fmla="*/ 101415 w 216354"/>
              <a:gd name="connsiteY11" fmla="*/ 67610 h 324530"/>
              <a:gd name="connsiteX12" fmla="*/ 103422 w 216354"/>
              <a:gd name="connsiteY12" fmla="*/ 62856 h 324530"/>
              <a:gd name="connsiteX13" fmla="*/ 108177 w 216354"/>
              <a:gd name="connsiteY13" fmla="*/ 60848 h 324530"/>
              <a:gd name="connsiteX14" fmla="*/ 108177 w 216354"/>
              <a:gd name="connsiteY14" fmla="*/ 27044 h 324530"/>
              <a:gd name="connsiteX15" fmla="*/ 79337 w 216354"/>
              <a:gd name="connsiteY15" fmla="*/ 31797 h 324530"/>
              <a:gd name="connsiteX16" fmla="*/ 53349 w 216354"/>
              <a:gd name="connsiteY16" fmla="*/ 44897 h 324530"/>
              <a:gd name="connsiteX17" fmla="*/ 34333 w 216354"/>
              <a:gd name="connsiteY17" fmla="*/ 66343 h 324530"/>
              <a:gd name="connsiteX18" fmla="*/ 27044 w 216354"/>
              <a:gd name="connsiteY18" fmla="*/ 94655 h 324530"/>
              <a:gd name="connsiteX19" fmla="*/ 41411 w 216354"/>
              <a:gd name="connsiteY19" fmla="*/ 132686 h 324530"/>
              <a:gd name="connsiteX20" fmla="*/ 47856 w 216354"/>
              <a:gd name="connsiteY20" fmla="*/ 139658 h 324530"/>
              <a:gd name="connsiteX21" fmla="*/ 54300 w 216354"/>
              <a:gd name="connsiteY21" fmla="*/ 146630 h 324530"/>
              <a:gd name="connsiteX22" fmla="*/ 84091 w 216354"/>
              <a:gd name="connsiteY22" fmla="*/ 209593 h 324530"/>
              <a:gd name="connsiteX23" fmla="*/ 132263 w 216354"/>
              <a:gd name="connsiteY23" fmla="*/ 209593 h 324530"/>
              <a:gd name="connsiteX24" fmla="*/ 162054 w 216354"/>
              <a:gd name="connsiteY24" fmla="*/ 146630 h 324530"/>
              <a:gd name="connsiteX25" fmla="*/ 168498 w 216354"/>
              <a:gd name="connsiteY25" fmla="*/ 139658 h 324530"/>
              <a:gd name="connsiteX26" fmla="*/ 174943 w 216354"/>
              <a:gd name="connsiteY26" fmla="*/ 132686 h 324530"/>
              <a:gd name="connsiteX27" fmla="*/ 189310 w 216354"/>
              <a:gd name="connsiteY27" fmla="*/ 94655 h 324530"/>
              <a:gd name="connsiteX28" fmla="*/ 182021 w 216354"/>
              <a:gd name="connsiteY28" fmla="*/ 66343 h 324530"/>
              <a:gd name="connsiteX29" fmla="*/ 163005 w 216354"/>
              <a:gd name="connsiteY29" fmla="*/ 44897 h 324530"/>
              <a:gd name="connsiteX30" fmla="*/ 137017 w 216354"/>
              <a:gd name="connsiteY30" fmla="*/ 31797 h 324530"/>
              <a:gd name="connsiteX31" fmla="*/ 108177 w 216354"/>
              <a:gd name="connsiteY31" fmla="*/ 27044 h 324530"/>
              <a:gd name="connsiteX32" fmla="*/ 108177 w 216354"/>
              <a:gd name="connsiteY32" fmla="*/ 0 h 324530"/>
              <a:gd name="connsiteX33" fmla="*/ 147581 w 216354"/>
              <a:gd name="connsiteY33" fmla="*/ 6866 h 324530"/>
              <a:gd name="connsiteX34" fmla="*/ 182231 w 216354"/>
              <a:gd name="connsiteY34" fmla="*/ 25671 h 324530"/>
              <a:gd name="connsiteX35" fmla="*/ 206952 w 216354"/>
              <a:gd name="connsiteY35" fmla="*/ 55672 h 324530"/>
              <a:gd name="connsiteX36" fmla="*/ 216354 w 216354"/>
              <a:gd name="connsiteY36" fmla="*/ 94655 h 324530"/>
              <a:gd name="connsiteX37" fmla="*/ 194592 w 216354"/>
              <a:gd name="connsiteY37" fmla="*/ 151279 h 324530"/>
              <a:gd name="connsiteX38" fmla="*/ 178851 w 216354"/>
              <a:gd name="connsiteY38" fmla="*/ 169660 h 324530"/>
              <a:gd name="connsiteX39" fmla="*/ 166280 w 216354"/>
              <a:gd name="connsiteY39" fmla="*/ 189838 h 324530"/>
              <a:gd name="connsiteX40" fmla="*/ 159096 w 216354"/>
              <a:gd name="connsiteY40" fmla="*/ 212551 h 324530"/>
              <a:gd name="connsiteX41" fmla="*/ 169027 w 216354"/>
              <a:gd name="connsiteY41" fmla="*/ 229876 h 324530"/>
              <a:gd name="connsiteX42" fmla="*/ 163745 w 216354"/>
              <a:gd name="connsiteY42" fmla="*/ 243398 h 324530"/>
              <a:gd name="connsiteX43" fmla="*/ 169027 w 216354"/>
              <a:gd name="connsiteY43" fmla="*/ 256920 h 324530"/>
              <a:gd name="connsiteX44" fmla="*/ 159519 w 216354"/>
              <a:gd name="connsiteY44" fmla="*/ 274034 h 324530"/>
              <a:gd name="connsiteX45" fmla="*/ 162266 w 216354"/>
              <a:gd name="connsiteY45" fmla="*/ 283964 h 324530"/>
              <a:gd name="connsiteX46" fmla="*/ 155610 w 216354"/>
              <a:gd name="connsiteY46" fmla="*/ 298965 h 324530"/>
              <a:gd name="connsiteX47" fmla="*/ 139235 w 216354"/>
              <a:gd name="connsiteY47" fmla="*/ 304247 h 324530"/>
              <a:gd name="connsiteX48" fmla="*/ 126559 w 216354"/>
              <a:gd name="connsiteY48" fmla="*/ 319037 h 324530"/>
              <a:gd name="connsiteX49" fmla="*/ 108177 w 216354"/>
              <a:gd name="connsiteY49" fmla="*/ 324530 h 324530"/>
              <a:gd name="connsiteX50" fmla="*/ 89795 w 216354"/>
              <a:gd name="connsiteY50" fmla="*/ 319037 h 324530"/>
              <a:gd name="connsiteX51" fmla="*/ 77119 w 216354"/>
              <a:gd name="connsiteY51" fmla="*/ 304247 h 324530"/>
              <a:gd name="connsiteX52" fmla="*/ 60744 w 216354"/>
              <a:gd name="connsiteY52" fmla="*/ 298965 h 324530"/>
              <a:gd name="connsiteX53" fmla="*/ 54088 w 216354"/>
              <a:gd name="connsiteY53" fmla="*/ 283964 h 324530"/>
              <a:gd name="connsiteX54" fmla="*/ 56835 w 216354"/>
              <a:gd name="connsiteY54" fmla="*/ 274034 h 324530"/>
              <a:gd name="connsiteX55" fmla="*/ 47327 w 216354"/>
              <a:gd name="connsiteY55" fmla="*/ 256920 h 324530"/>
              <a:gd name="connsiteX56" fmla="*/ 52609 w 216354"/>
              <a:gd name="connsiteY56" fmla="*/ 243398 h 324530"/>
              <a:gd name="connsiteX57" fmla="*/ 47327 w 216354"/>
              <a:gd name="connsiteY57" fmla="*/ 229876 h 324530"/>
              <a:gd name="connsiteX58" fmla="*/ 57258 w 216354"/>
              <a:gd name="connsiteY58" fmla="*/ 212551 h 324530"/>
              <a:gd name="connsiteX59" fmla="*/ 50074 w 216354"/>
              <a:gd name="connsiteY59" fmla="*/ 189838 h 324530"/>
              <a:gd name="connsiteX60" fmla="*/ 37503 w 216354"/>
              <a:gd name="connsiteY60" fmla="*/ 169660 h 324530"/>
              <a:gd name="connsiteX61" fmla="*/ 21762 w 216354"/>
              <a:gd name="connsiteY61" fmla="*/ 151279 h 324530"/>
              <a:gd name="connsiteX62" fmla="*/ 0 w 216354"/>
              <a:gd name="connsiteY62" fmla="*/ 94655 h 324530"/>
              <a:gd name="connsiteX63" fmla="*/ 9402 w 216354"/>
              <a:gd name="connsiteY63" fmla="*/ 55672 h 324530"/>
              <a:gd name="connsiteX64" fmla="*/ 34123 w 216354"/>
              <a:gd name="connsiteY64" fmla="*/ 25671 h 324530"/>
              <a:gd name="connsiteX65" fmla="*/ 68773 w 216354"/>
              <a:gd name="connsiteY65" fmla="*/ 6866 h 324530"/>
              <a:gd name="connsiteX66" fmla="*/ 108177 w 216354"/>
              <a:gd name="connsiteY66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16354" h="324530">
                <a:moveTo>
                  <a:pt x="108177" y="60848"/>
                </a:moveTo>
                <a:cubicBezTo>
                  <a:pt x="115219" y="60848"/>
                  <a:pt x="122227" y="61976"/>
                  <a:pt x="129199" y="64229"/>
                </a:cubicBezTo>
                <a:cubicBezTo>
                  <a:pt x="136172" y="66483"/>
                  <a:pt x="142299" y="70286"/>
                  <a:pt x="147581" y="75638"/>
                </a:cubicBezTo>
                <a:cubicBezTo>
                  <a:pt x="152863" y="80991"/>
                  <a:pt x="155504" y="87329"/>
                  <a:pt x="155504" y="94654"/>
                </a:cubicBezTo>
                <a:cubicBezTo>
                  <a:pt x="155504" y="96485"/>
                  <a:pt x="154835" y="98069"/>
                  <a:pt x="153497" y="99408"/>
                </a:cubicBezTo>
                <a:cubicBezTo>
                  <a:pt x="152158" y="100746"/>
                  <a:pt x="150574" y="101415"/>
                  <a:pt x="148744" y="101415"/>
                </a:cubicBezTo>
                <a:cubicBezTo>
                  <a:pt x="146911" y="101415"/>
                  <a:pt x="145327" y="100746"/>
                  <a:pt x="143989" y="99408"/>
                </a:cubicBezTo>
                <a:cubicBezTo>
                  <a:pt x="142651" y="98069"/>
                  <a:pt x="141982" y="96485"/>
                  <a:pt x="141982" y="94654"/>
                </a:cubicBezTo>
                <a:cubicBezTo>
                  <a:pt x="141982" y="88175"/>
                  <a:pt x="138179" y="83174"/>
                  <a:pt x="130573" y="79653"/>
                </a:cubicBezTo>
                <a:cubicBezTo>
                  <a:pt x="122967" y="76132"/>
                  <a:pt x="115501" y="74371"/>
                  <a:pt x="108177" y="74371"/>
                </a:cubicBezTo>
                <a:cubicBezTo>
                  <a:pt x="106345" y="74371"/>
                  <a:pt x="104760" y="73702"/>
                  <a:pt x="103422" y="72364"/>
                </a:cubicBezTo>
                <a:cubicBezTo>
                  <a:pt x="102084" y="71026"/>
                  <a:pt x="101415" y="69441"/>
                  <a:pt x="101415" y="67610"/>
                </a:cubicBezTo>
                <a:cubicBezTo>
                  <a:pt x="101415" y="65779"/>
                  <a:pt x="102084" y="64194"/>
                  <a:pt x="103422" y="62856"/>
                </a:cubicBezTo>
                <a:cubicBezTo>
                  <a:pt x="104760" y="61517"/>
                  <a:pt x="106345" y="60848"/>
                  <a:pt x="108177" y="60848"/>
                </a:cubicBezTo>
                <a:close/>
                <a:moveTo>
                  <a:pt x="108177" y="27044"/>
                </a:moveTo>
                <a:cubicBezTo>
                  <a:pt x="98458" y="27044"/>
                  <a:pt x="88845" y="28629"/>
                  <a:pt x="79337" y="31797"/>
                </a:cubicBezTo>
                <a:cubicBezTo>
                  <a:pt x="69829" y="34967"/>
                  <a:pt x="61167" y="39333"/>
                  <a:pt x="53349" y="44897"/>
                </a:cubicBezTo>
                <a:cubicBezTo>
                  <a:pt x="45532" y="50461"/>
                  <a:pt x="39193" y="57609"/>
                  <a:pt x="34333" y="66343"/>
                </a:cubicBezTo>
                <a:cubicBezTo>
                  <a:pt x="29474" y="75076"/>
                  <a:pt x="27044" y="84513"/>
                  <a:pt x="27044" y="94655"/>
                </a:cubicBezTo>
                <a:cubicBezTo>
                  <a:pt x="27044" y="108881"/>
                  <a:pt x="31834" y="121558"/>
                  <a:pt x="41411" y="132686"/>
                </a:cubicBezTo>
                <a:cubicBezTo>
                  <a:pt x="42820" y="134235"/>
                  <a:pt x="44968" y="136559"/>
                  <a:pt x="47856" y="139658"/>
                </a:cubicBezTo>
                <a:cubicBezTo>
                  <a:pt x="50743" y="142757"/>
                  <a:pt x="52891" y="145081"/>
                  <a:pt x="54300" y="146630"/>
                </a:cubicBezTo>
                <a:cubicBezTo>
                  <a:pt x="72329" y="168181"/>
                  <a:pt x="82259" y="189169"/>
                  <a:pt x="84091" y="209593"/>
                </a:cubicBezTo>
                <a:lnTo>
                  <a:pt x="132263" y="209593"/>
                </a:lnTo>
                <a:cubicBezTo>
                  <a:pt x="134094" y="189169"/>
                  <a:pt x="144024" y="168181"/>
                  <a:pt x="162054" y="146630"/>
                </a:cubicBezTo>
                <a:cubicBezTo>
                  <a:pt x="163463" y="145081"/>
                  <a:pt x="165611" y="142757"/>
                  <a:pt x="168498" y="139658"/>
                </a:cubicBezTo>
                <a:cubicBezTo>
                  <a:pt x="171386" y="136559"/>
                  <a:pt x="173534" y="134235"/>
                  <a:pt x="174943" y="132686"/>
                </a:cubicBezTo>
                <a:cubicBezTo>
                  <a:pt x="184520" y="121558"/>
                  <a:pt x="189310" y="108881"/>
                  <a:pt x="189310" y="94655"/>
                </a:cubicBezTo>
                <a:cubicBezTo>
                  <a:pt x="189310" y="84513"/>
                  <a:pt x="186880" y="75076"/>
                  <a:pt x="182021" y="66343"/>
                </a:cubicBezTo>
                <a:cubicBezTo>
                  <a:pt x="177161" y="57609"/>
                  <a:pt x="170822" y="50461"/>
                  <a:pt x="163005" y="44897"/>
                </a:cubicBezTo>
                <a:cubicBezTo>
                  <a:pt x="155187" y="39333"/>
                  <a:pt x="146525" y="34967"/>
                  <a:pt x="137017" y="31797"/>
                </a:cubicBezTo>
                <a:cubicBezTo>
                  <a:pt x="127509" y="28629"/>
                  <a:pt x="117896" y="27044"/>
                  <a:pt x="108177" y="27044"/>
                </a:cubicBezTo>
                <a:close/>
                <a:moveTo>
                  <a:pt x="108177" y="0"/>
                </a:moveTo>
                <a:cubicBezTo>
                  <a:pt x="121558" y="0"/>
                  <a:pt x="134693" y="2289"/>
                  <a:pt x="147581" y="6866"/>
                </a:cubicBezTo>
                <a:cubicBezTo>
                  <a:pt x="160469" y="11444"/>
                  <a:pt x="172019" y="17712"/>
                  <a:pt x="182231" y="25671"/>
                </a:cubicBezTo>
                <a:cubicBezTo>
                  <a:pt x="192443" y="33629"/>
                  <a:pt x="200684" y="43629"/>
                  <a:pt x="206952" y="55672"/>
                </a:cubicBezTo>
                <a:cubicBezTo>
                  <a:pt x="213220" y="67716"/>
                  <a:pt x="216354" y="80710"/>
                  <a:pt x="216354" y="94655"/>
                </a:cubicBezTo>
                <a:cubicBezTo>
                  <a:pt x="216354" y="116487"/>
                  <a:pt x="209099" y="135362"/>
                  <a:pt x="194592" y="151279"/>
                </a:cubicBezTo>
                <a:cubicBezTo>
                  <a:pt x="188253" y="158180"/>
                  <a:pt x="183006" y="164308"/>
                  <a:pt x="178851" y="169660"/>
                </a:cubicBezTo>
                <a:cubicBezTo>
                  <a:pt x="174696" y="175013"/>
                  <a:pt x="170506" y="181739"/>
                  <a:pt x="166280" y="189838"/>
                </a:cubicBezTo>
                <a:cubicBezTo>
                  <a:pt x="162054" y="197937"/>
                  <a:pt x="159659" y="205508"/>
                  <a:pt x="159096" y="212551"/>
                </a:cubicBezTo>
                <a:cubicBezTo>
                  <a:pt x="165716" y="216494"/>
                  <a:pt x="169027" y="222269"/>
                  <a:pt x="169027" y="229876"/>
                </a:cubicBezTo>
                <a:cubicBezTo>
                  <a:pt x="169027" y="235088"/>
                  <a:pt x="167266" y="239594"/>
                  <a:pt x="163745" y="243398"/>
                </a:cubicBezTo>
                <a:cubicBezTo>
                  <a:pt x="167266" y="247201"/>
                  <a:pt x="169027" y="251708"/>
                  <a:pt x="169027" y="256920"/>
                </a:cubicBezTo>
                <a:cubicBezTo>
                  <a:pt x="169027" y="264245"/>
                  <a:pt x="165857" y="269949"/>
                  <a:pt x="159519" y="274034"/>
                </a:cubicBezTo>
                <a:cubicBezTo>
                  <a:pt x="161350" y="277274"/>
                  <a:pt x="162266" y="280583"/>
                  <a:pt x="162266" y="283964"/>
                </a:cubicBezTo>
                <a:cubicBezTo>
                  <a:pt x="162266" y="290444"/>
                  <a:pt x="160047" y="295444"/>
                  <a:pt x="155610" y="298965"/>
                </a:cubicBezTo>
                <a:cubicBezTo>
                  <a:pt x="151173" y="302486"/>
                  <a:pt x="145715" y="304247"/>
                  <a:pt x="139235" y="304247"/>
                </a:cubicBezTo>
                <a:cubicBezTo>
                  <a:pt x="136418" y="310444"/>
                  <a:pt x="132193" y="315374"/>
                  <a:pt x="126559" y="319037"/>
                </a:cubicBezTo>
                <a:cubicBezTo>
                  <a:pt x="120924" y="322699"/>
                  <a:pt x="114797" y="324530"/>
                  <a:pt x="108177" y="324530"/>
                </a:cubicBezTo>
                <a:cubicBezTo>
                  <a:pt x="101557" y="324530"/>
                  <a:pt x="95429" y="322699"/>
                  <a:pt x="89795" y="319037"/>
                </a:cubicBezTo>
                <a:cubicBezTo>
                  <a:pt x="84161" y="315374"/>
                  <a:pt x="79935" y="310444"/>
                  <a:pt x="77119" y="304247"/>
                </a:cubicBezTo>
                <a:cubicBezTo>
                  <a:pt x="70639" y="304247"/>
                  <a:pt x="65181" y="302486"/>
                  <a:pt x="60744" y="298965"/>
                </a:cubicBezTo>
                <a:cubicBezTo>
                  <a:pt x="56307" y="295444"/>
                  <a:pt x="54088" y="290444"/>
                  <a:pt x="54088" y="283964"/>
                </a:cubicBezTo>
                <a:cubicBezTo>
                  <a:pt x="54088" y="280583"/>
                  <a:pt x="55004" y="277274"/>
                  <a:pt x="56835" y="274034"/>
                </a:cubicBezTo>
                <a:cubicBezTo>
                  <a:pt x="50497" y="269949"/>
                  <a:pt x="47327" y="264245"/>
                  <a:pt x="47327" y="256920"/>
                </a:cubicBezTo>
                <a:cubicBezTo>
                  <a:pt x="47327" y="251708"/>
                  <a:pt x="49088" y="247201"/>
                  <a:pt x="52609" y="243398"/>
                </a:cubicBezTo>
                <a:cubicBezTo>
                  <a:pt x="49088" y="239594"/>
                  <a:pt x="47327" y="235088"/>
                  <a:pt x="47327" y="229876"/>
                </a:cubicBezTo>
                <a:cubicBezTo>
                  <a:pt x="47327" y="222269"/>
                  <a:pt x="50638" y="216494"/>
                  <a:pt x="57258" y="212551"/>
                </a:cubicBezTo>
                <a:cubicBezTo>
                  <a:pt x="56694" y="205508"/>
                  <a:pt x="54300" y="197937"/>
                  <a:pt x="50074" y="189838"/>
                </a:cubicBezTo>
                <a:cubicBezTo>
                  <a:pt x="45848" y="181739"/>
                  <a:pt x="41658" y="175013"/>
                  <a:pt x="37503" y="169660"/>
                </a:cubicBezTo>
                <a:cubicBezTo>
                  <a:pt x="33347" y="164308"/>
                  <a:pt x="28100" y="158180"/>
                  <a:pt x="21762" y="151279"/>
                </a:cubicBezTo>
                <a:cubicBezTo>
                  <a:pt x="7254" y="135362"/>
                  <a:pt x="0" y="116487"/>
                  <a:pt x="0" y="94655"/>
                </a:cubicBezTo>
                <a:cubicBezTo>
                  <a:pt x="0" y="80710"/>
                  <a:pt x="3134" y="67716"/>
                  <a:pt x="9402" y="55672"/>
                </a:cubicBezTo>
                <a:cubicBezTo>
                  <a:pt x="15670" y="43629"/>
                  <a:pt x="23910" y="33629"/>
                  <a:pt x="34123" y="25671"/>
                </a:cubicBezTo>
                <a:cubicBezTo>
                  <a:pt x="44334" y="17712"/>
                  <a:pt x="55885" y="11444"/>
                  <a:pt x="68773" y="6866"/>
                </a:cubicBezTo>
                <a:cubicBezTo>
                  <a:pt x="81661" y="2289"/>
                  <a:pt x="94795" y="0"/>
                  <a:pt x="1081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sp>
        <p:nvSpPr>
          <p:cNvPr id="103" name="Freeform 425"/>
          <p:cNvSpPr>
            <a:spLocks noChangeAspect="1"/>
          </p:cNvSpPr>
          <p:nvPr/>
        </p:nvSpPr>
        <p:spPr>
          <a:xfrm>
            <a:off x="3744913" y="2022475"/>
            <a:ext cx="273050" cy="255588"/>
          </a:xfrm>
          <a:custGeom>
            <a:avLst/>
            <a:gdLst>
              <a:gd name="connsiteX0" fmla="*/ 169590 w 540885"/>
              <a:gd name="connsiteY0" fmla="*/ 270443 h 504826"/>
              <a:gd name="connsiteX1" fmla="*/ 181704 w 540885"/>
              <a:gd name="connsiteY1" fmla="*/ 276500 h 504826"/>
              <a:gd name="connsiteX2" fmla="*/ 202269 w 540885"/>
              <a:gd name="connsiteY2" fmla="*/ 290022 h 504826"/>
              <a:gd name="connsiteX3" fmla="*/ 232412 w 540885"/>
              <a:gd name="connsiteY3" fmla="*/ 303544 h 504826"/>
              <a:gd name="connsiteX4" fmla="*/ 270443 w 540885"/>
              <a:gd name="connsiteY4" fmla="*/ 309601 h 504826"/>
              <a:gd name="connsiteX5" fmla="*/ 308473 w 540885"/>
              <a:gd name="connsiteY5" fmla="*/ 303544 h 504826"/>
              <a:gd name="connsiteX6" fmla="*/ 338617 w 540885"/>
              <a:gd name="connsiteY6" fmla="*/ 290022 h 504826"/>
              <a:gd name="connsiteX7" fmla="*/ 359181 w 540885"/>
              <a:gd name="connsiteY7" fmla="*/ 276500 h 504826"/>
              <a:gd name="connsiteX8" fmla="*/ 371295 w 540885"/>
              <a:gd name="connsiteY8" fmla="*/ 270443 h 504826"/>
              <a:gd name="connsiteX9" fmla="*/ 402705 w 540885"/>
              <a:gd name="connsiteY9" fmla="*/ 276077 h 504826"/>
              <a:gd name="connsiteX10" fmla="*/ 426792 w 540885"/>
              <a:gd name="connsiteY10" fmla="*/ 291149 h 504826"/>
              <a:gd name="connsiteX11" fmla="*/ 444258 w 540885"/>
              <a:gd name="connsiteY11" fmla="*/ 313967 h 504826"/>
              <a:gd name="connsiteX12" fmla="*/ 456371 w 540885"/>
              <a:gd name="connsiteY12" fmla="*/ 341434 h 504826"/>
              <a:gd name="connsiteX13" fmla="*/ 463837 w 540885"/>
              <a:gd name="connsiteY13" fmla="*/ 372000 h 504826"/>
              <a:gd name="connsiteX14" fmla="*/ 467781 w 540885"/>
              <a:gd name="connsiteY14" fmla="*/ 402706 h 504826"/>
              <a:gd name="connsiteX15" fmla="*/ 468767 w 540885"/>
              <a:gd name="connsiteY15" fmla="*/ 431863 h 504826"/>
              <a:gd name="connsiteX16" fmla="*/ 448202 w 540885"/>
              <a:gd name="connsiteY16" fmla="*/ 485247 h 504826"/>
              <a:gd name="connsiteX17" fmla="*/ 393550 w 540885"/>
              <a:gd name="connsiteY17" fmla="*/ 504826 h 504826"/>
              <a:gd name="connsiteX18" fmla="*/ 147335 w 540885"/>
              <a:gd name="connsiteY18" fmla="*/ 504826 h 504826"/>
              <a:gd name="connsiteX19" fmla="*/ 92683 w 540885"/>
              <a:gd name="connsiteY19" fmla="*/ 485247 h 504826"/>
              <a:gd name="connsiteX20" fmla="*/ 72118 w 540885"/>
              <a:gd name="connsiteY20" fmla="*/ 431863 h 504826"/>
              <a:gd name="connsiteX21" fmla="*/ 73104 w 540885"/>
              <a:gd name="connsiteY21" fmla="*/ 402706 h 504826"/>
              <a:gd name="connsiteX22" fmla="*/ 77049 w 540885"/>
              <a:gd name="connsiteY22" fmla="*/ 372000 h 504826"/>
              <a:gd name="connsiteX23" fmla="*/ 84514 w 540885"/>
              <a:gd name="connsiteY23" fmla="*/ 341434 h 504826"/>
              <a:gd name="connsiteX24" fmla="*/ 96628 w 540885"/>
              <a:gd name="connsiteY24" fmla="*/ 313967 h 504826"/>
              <a:gd name="connsiteX25" fmla="*/ 114093 w 540885"/>
              <a:gd name="connsiteY25" fmla="*/ 291149 h 504826"/>
              <a:gd name="connsiteX26" fmla="*/ 138180 w 540885"/>
              <a:gd name="connsiteY26" fmla="*/ 276077 h 504826"/>
              <a:gd name="connsiteX27" fmla="*/ 169590 w 540885"/>
              <a:gd name="connsiteY27" fmla="*/ 270443 h 504826"/>
              <a:gd name="connsiteX28" fmla="*/ 505953 w 540885"/>
              <a:gd name="connsiteY28" fmla="*/ 144237 h 504826"/>
              <a:gd name="connsiteX29" fmla="*/ 540885 w 540885"/>
              <a:gd name="connsiteY29" fmla="*/ 243680 h 504826"/>
              <a:gd name="connsiteX30" fmla="*/ 525109 w 540885"/>
              <a:gd name="connsiteY30" fmla="*/ 277063 h 504826"/>
              <a:gd name="connsiteX31" fmla="*/ 486233 w 540885"/>
              <a:gd name="connsiteY31" fmla="*/ 288472 h 504826"/>
              <a:gd name="connsiteX32" fmla="*/ 448484 w 540885"/>
              <a:gd name="connsiteY32" fmla="*/ 288472 h 504826"/>
              <a:gd name="connsiteX33" fmla="*/ 373830 w 540885"/>
              <a:gd name="connsiteY33" fmla="*/ 252413 h 504826"/>
              <a:gd name="connsiteX34" fmla="*/ 396649 w 540885"/>
              <a:gd name="connsiteY34" fmla="*/ 180296 h 504826"/>
              <a:gd name="connsiteX35" fmla="*/ 395240 w 540885"/>
              <a:gd name="connsiteY35" fmla="*/ 161703 h 504826"/>
              <a:gd name="connsiteX36" fmla="*/ 432708 w 540885"/>
              <a:gd name="connsiteY36" fmla="*/ 168182 h 504826"/>
              <a:gd name="connsiteX37" fmla="*/ 466231 w 540885"/>
              <a:gd name="connsiteY37" fmla="*/ 162125 h 504826"/>
              <a:gd name="connsiteX38" fmla="*/ 493698 w 540885"/>
              <a:gd name="connsiteY38" fmla="*/ 150153 h 504826"/>
              <a:gd name="connsiteX39" fmla="*/ 505953 w 540885"/>
              <a:gd name="connsiteY39" fmla="*/ 144237 h 504826"/>
              <a:gd name="connsiteX40" fmla="*/ 34932 w 540885"/>
              <a:gd name="connsiteY40" fmla="*/ 144237 h 504826"/>
              <a:gd name="connsiteX41" fmla="*/ 47187 w 540885"/>
              <a:gd name="connsiteY41" fmla="*/ 150153 h 504826"/>
              <a:gd name="connsiteX42" fmla="*/ 74653 w 540885"/>
              <a:gd name="connsiteY42" fmla="*/ 162125 h 504826"/>
              <a:gd name="connsiteX43" fmla="*/ 108176 w 540885"/>
              <a:gd name="connsiteY43" fmla="*/ 168182 h 504826"/>
              <a:gd name="connsiteX44" fmla="*/ 145644 w 540885"/>
              <a:gd name="connsiteY44" fmla="*/ 161703 h 504826"/>
              <a:gd name="connsiteX45" fmla="*/ 144235 w 540885"/>
              <a:gd name="connsiteY45" fmla="*/ 180296 h 504826"/>
              <a:gd name="connsiteX46" fmla="*/ 167054 w 540885"/>
              <a:gd name="connsiteY46" fmla="*/ 252413 h 504826"/>
              <a:gd name="connsiteX47" fmla="*/ 92401 w 540885"/>
              <a:gd name="connsiteY47" fmla="*/ 288472 h 504826"/>
              <a:gd name="connsiteX48" fmla="*/ 54652 w 540885"/>
              <a:gd name="connsiteY48" fmla="*/ 288472 h 504826"/>
              <a:gd name="connsiteX49" fmla="*/ 15776 w 540885"/>
              <a:gd name="connsiteY49" fmla="*/ 277063 h 504826"/>
              <a:gd name="connsiteX50" fmla="*/ 0 w 540885"/>
              <a:gd name="connsiteY50" fmla="*/ 243680 h 504826"/>
              <a:gd name="connsiteX51" fmla="*/ 34932 w 540885"/>
              <a:gd name="connsiteY51" fmla="*/ 144237 h 504826"/>
              <a:gd name="connsiteX52" fmla="*/ 270442 w 540885"/>
              <a:gd name="connsiteY52" fmla="*/ 72119 h 504826"/>
              <a:gd name="connsiteX53" fmla="*/ 346926 w 540885"/>
              <a:gd name="connsiteY53" fmla="*/ 103811 h 504826"/>
              <a:gd name="connsiteX54" fmla="*/ 378619 w 540885"/>
              <a:gd name="connsiteY54" fmla="*/ 180296 h 504826"/>
              <a:gd name="connsiteX55" fmla="*/ 346926 w 540885"/>
              <a:gd name="connsiteY55" fmla="*/ 256780 h 504826"/>
              <a:gd name="connsiteX56" fmla="*/ 270442 w 540885"/>
              <a:gd name="connsiteY56" fmla="*/ 288472 h 504826"/>
              <a:gd name="connsiteX57" fmla="*/ 193957 w 540885"/>
              <a:gd name="connsiteY57" fmla="*/ 256780 h 504826"/>
              <a:gd name="connsiteX58" fmla="*/ 162265 w 540885"/>
              <a:gd name="connsiteY58" fmla="*/ 180296 h 504826"/>
              <a:gd name="connsiteX59" fmla="*/ 193957 w 540885"/>
              <a:gd name="connsiteY59" fmla="*/ 103811 h 504826"/>
              <a:gd name="connsiteX60" fmla="*/ 270442 w 540885"/>
              <a:gd name="connsiteY60" fmla="*/ 72119 h 504826"/>
              <a:gd name="connsiteX61" fmla="*/ 432707 w 540885"/>
              <a:gd name="connsiteY61" fmla="*/ 0 h 504826"/>
              <a:gd name="connsiteX62" fmla="*/ 483697 w 540885"/>
              <a:gd name="connsiteY62" fmla="*/ 21128 h 504826"/>
              <a:gd name="connsiteX63" fmla="*/ 504825 w 540885"/>
              <a:gd name="connsiteY63" fmla="*/ 72118 h 504826"/>
              <a:gd name="connsiteX64" fmla="*/ 483697 w 540885"/>
              <a:gd name="connsiteY64" fmla="*/ 123108 h 504826"/>
              <a:gd name="connsiteX65" fmla="*/ 432707 w 540885"/>
              <a:gd name="connsiteY65" fmla="*/ 144236 h 504826"/>
              <a:gd name="connsiteX66" fmla="*/ 381717 w 540885"/>
              <a:gd name="connsiteY66" fmla="*/ 123108 h 504826"/>
              <a:gd name="connsiteX67" fmla="*/ 360589 w 540885"/>
              <a:gd name="connsiteY67" fmla="*/ 72118 h 504826"/>
              <a:gd name="connsiteX68" fmla="*/ 381717 w 540885"/>
              <a:gd name="connsiteY68" fmla="*/ 21128 h 504826"/>
              <a:gd name="connsiteX69" fmla="*/ 432707 w 540885"/>
              <a:gd name="connsiteY69" fmla="*/ 0 h 504826"/>
              <a:gd name="connsiteX70" fmla="*/ 108176 w 540885"/>
              <a:gd name="connsiteY70" fmla="*/ 0 h 504826"/>
              <a:gd name="connsiteX71" fmla="*/ 159167 w 540885"/>
              <a:gd name="connsiteY71" fmla="*/ 21128 h 504826"/>
              <a:gd name="connsiteX72" fmla="*/ 180295 w 540885"/>
              <a:gd name="connsiteY72" fmla="*/ 72118 h 504826"/>
              <a:gd name="connsiteX73" fmla="*/ 159167 w 540885"/>
              <a:gd name="connsiteY73" fmla="*/ 123108 h 504826"/>
              <a:gd name="connsiteX74" fmla="*/ 108176 w 540885"/>
              <a:gd name="connsiteY74" fmla="*/ 144236 h 504826"/>
              <a:gd name="connsiteX75" fmla="*/ 57187 w 540885"/>
              <a:gd name="connsiteY75" fmla="*/ 123108 h 504826"/>
              <a:gd name="connsiteX76" fmla="*/ 36059 w 540885"/>
              <a:gd name="connsiteY76" fmla="*/ 72118 h 504826"/>
              <a:gd name="connsiteX77" fmla="*/ 57187 w 540885"/>
              <a:gd name="connsiteY77" fmla="*/ 21128 h 504826"/>
              <a:gd name="connsiteX78" fmla="*/ 108176 w 540885"/>
              <a:gd name="connsiteY78" fmla="*/ 0 h 50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40885" h="504826">
                <a:moveTo>
                  <a:pt x="169590" y="270443"/>
                </a:moveTo>
                <a:cubicBezTo>
                  <a:pt x="171469" y="270443"/>
                  <a:pt x="175506" y="272462"/>
                  <a:pt x="181704" y="276500"/>
                </a:cubicBezTo>
                <a:cubicBezTo>
                  <a:pt x="187902" y="280538"/>
                  <a:pt x="194757" y="285045"/>
                  <a:pt x="202269" y="290022"/>
                </a:cubicBezTo>
                <a:cubicBezTo>
                  <a:pt x="209781" y="294999"/>
                  <a:pt x="219829" y="299506"/>
                  <a:pt x="232412" y="303544"/>
                </a:cubicBezTo>
                <a:cubicBezTo>
                  <a:pt x="244995" y="307582"/>
                  <a:pt x="257673" y="309601"/>
                  <a:pt x="270443" y="309601"/>
                </a:cubicBezTo>
                <a:cubicBezTo>
                  <a:pt x="283214" y="309601"/>
                  <a:pt x="295891" y="307582"/>
                  <a:pt x="308473" y="303544"/>
                </a:cubicBezTo>
                <a:cubicBezTo>
                  <a:pt x="321057" y="299506"/>
                  <a:pt x="331105" y="294999"/>
                  <a:pt x="338617" y="290022"/>
                </a:cubicBezTo>
                <a:cubicBezTo>
                  <a:pt x="346129" y="285045"/>
                  <a:pt x="352983" y="280538"/>
                  <a:pt x="359181" y="276500"/>
                </a:cubicBezTo>
                <a:cubicBezTo>
                  <a:pt x="365379" y="272462"/>
                  <a:pt x="369418" y="270443"/>
                  <a:pt x="371295" y="270443"/>
                </a:cubicBezTo>
                <a:cubicBezTo>
                  <a:pt x="382751" y="270443"/>
                  <a:pt x="393222" y="272321"/>
                  <a:pt x="402705" y="276077"/>
                </a:cubicBezTo>
                <a:cubicBezTo>
                  <a:pt x="412191" y="279833"/>
                  <a:pt x="420218" y="284857"/>
                  <a:pt x="426792" y="291149"/>
                </a:cubicBezTo>
                <a:cubicBezTo>
                  <a:pt x="433365" y="297440"/>
                  <a:pt x="439187" y="305046"/>
                  <a:pt x="444258" y="313967"/>
                </a:cubicBezTo>
                <a:cubicBezTo>
                  <a:pt x="449329" y="322888"/>
                  <a:pt x="453367" y="332044"/>
                  <a:pt x="456371" y="341434"/>
                </a:cubicBezTo>
                <a:cubicBezTo>
                  <a:pt x="459376" y="350824"/>
                  <a:pt x="461865" y="361013"/>
                  <a:pt x="463837" y="372000"/>
                </a:cubicBezTo>
                <a:cubicBezTo>
                  <a:pt x="465809" y="382986"/>
                  <a:pt x="467124" y="393222"/>
                  <a:pt x="467781" y="402706"/>
                </a:cubicBezTo>
                <a:cubicBezTo>
                  <a:pt x="468438" y="412190"/>
                  <a:pt x="468767" y="421909"/>
                  <a:pt x="468767" y="431863"/>
                </a:cubicBezTo>
                <a:cubicBezTo>
                  <a:pt x="468767" y="454400"/>
                  <a:pt x="461912" y="472195"/>
                  <a:pt x="448202" y="485247"/>
                </a:cubicBezTo>
                <a:cubicBezTo>
                  <a:pt x="434492" y="498300"/>
                  <a:pt x="416275" y="504826"/>
                  <a:pt x="393550" y="504826"/>
                </a:cubicBezTo>
                <a:lnTo>
                  <a:pt x="147335" y="504826"/>
                </a:lnTo>
                <a:cubicBezTo>
                  <a:pt x="124611" y="504826"/>
                  <a:pt x="106393" y="498300"/>
                  <a:pt x="92683" y="485247"/>
                </a:cubicBezTo>
                <a:cubicBezTo>
                  <a:pt x="78974" y="472195"/>
                  <a:pt x="72118" y="454400"/>
                  <a:pt x="72118" y="431863"/>
                </a:cubicBezTo>
                <a:cubicBezTo>
                  <a:pt x="72118" y="421909"/>
                  <a:pt x="72447" y="412190"/>
                  <a:pt x="73104" y="402706"/>
                </a:cubicBezTo>
                <a:cubicBezTo>
                  <a:pt x="73761" y="393222"/>
                  <a:pt x="75077" y="382986"/>
                  <a:pt x="77049" y="372000"/>
                </a:cubicBezTo>
                <a:cubicBezTo>
                  <a:pt x="79021" y="361013"/>
                  <a:pt x="81510" y="350824"/>
                  <a:pt x="84514" y="341434"/>
                </a:cubicBezTo>
                <a:cubicBezTo>
                  <a:pt x="87519" y="332044"/>
                  <a:pt x="91556" y="322888"/>
                  <a:pt x="96628" y="313967"/>
                </a:cubicBezTo>
                <a:cubicBezTo>
                  <a:pt x="101698" y="305046"/>
                  <a:pt x="107521" y="297440"/>
                  <a:pt x="114093" y="291149"/>
                </a:cubicBezTo>
                <a:cubicBezTo>
                  <a:pt x="120667" y="284857"/>
                  <a:pt x="128696" y="279833"/>
                  <a:pt x="138180" y="276077"/>
                </a:cubicBezTo>
                <a:cubicBezTo>
                  <a:pt x="147664" y="272321"/>
                  <a:pt x="158135" y="270443"/>
                  <a:pt x="169590" y="270443"/>
                </a:cubicBezTo>
                <a:close/>
                <a:moveTo>
                  <a:pt x="505953" y="144237"/>
                </a:moveTo>
                <a:cubicBezTo>
                  <a:pt x="529241" y="144237"/>
                  <a:pt x="540885" y="177385"/>
                  <a:pt x="540885" y="243680"/>
                </a:cubicBezTo>
                <a:cubicBezTo>
                  <a:pt x="540885" y="258329"/>
                  <a:pt x="535626" y="269457"/>
                  <a:pt x="525109" y="277063"/>
                </a:cubicBezTo>
                <a:cubicBezTo>
                  <a:pt x="514592" y="284669"/>
                  <a:pt x="501634" y="288472"/>
                  <a:pt x="486233" y="288472"/>
                </a:cubicBezTo>
                <a:lnTo>
                  <a:pt x="448484" y="288472"/>
                </a:lnTo>
                <a:cubicBezTo>
                  <a:pt x="429140" y="265372"/>
                  <a:pt x="404256" y="253353"/>
                  <a:pt x="373830" y="252413"/>
                </a:cubicBezTo>
                <a:cubicBezTo>
                  <a:pt x="389043" y="230440"/>
                  <a:pt x="396649" y="206401"/>
                  <a:pt x="396649" y="180296"/>
                </a:cubicBezTo>
                <a:cubicBezTo>
                  <a:pt x="396649" y="174849"/>
                  <a:pt x="396179" y="168652"/>
                  <a:pt x="395240" y="161703"/>
                </a:cubicBezTo>
                <a:cubicBezTo>
                  <a:pt x="407636" y="166022"/>
                  <a:pt x="420125" y="168182"/>
                  <a:pt x="432708" y="168182"/>
                </a:cubicBezTo>
                <a:cubicBezTo>
                  <a:pt x="443789" y="168182"/>
                  <a:pt x="454964" y="166163"/>
                  <a:pt x="466231" y="162125"/>
                </a:cubicBezTo>
                <a:cubicBezTo>
                  <a:pt x="477500" y="158087"/>
                  <a:pt x="486655" y="154097"/>
                  <a:pt x="493698" y="150153"/>
                </a:cubicBezTo>
                <a:cubicBezTo>
                  <a:pt x="500742" y="146209"/>
                  <a:pt x="504826" y="144237"/>
                  <a:pt x="505953" y="144237"/>
                </a:cubicBezTo>
                <a:close/>
                <a:moveTo>
                  <a:pt x="34932" y="144237"/>
                </a:moveTo>
                <a:cubicBezTo>
                  <a:pt x="36059" y="144237"/>
                  <a:pt x="40144" y="146209"/>
                  <a:pt x="47187" y="150153"/>
                </a:cubicBezTo>
                <a:cubicBezTo>
                  <a:pt x="54229" y="154097"/>
                  <a:pt x="63384" y="158087"/>
                  <a:pt x="74653" y="162125"/>
                </a:cubicBezTo>
                <a:cubicBezTo>
                  <a:pt x="85921" y="166163"/>
                  <a:pt x="97096" y="168182"/>
                  <a:pt x="108176" y="168182"/>
                </a:cubicBezTo>
                <a:cubicBezTo>
                  <a:pt x="120760" y="168182"/>
                  <a:pt x="133249" y="166022"/>
                  <a:pt x="145644" y="161703"/>
                </a:cubicBezTo>
                <a:cubicBezTo>
                  <a:pt x="144705" y="168652"/>
                  <a:pt x="144235" y="174849"/>
                  <a:pt x="144235" y="180296"/>
                </a:cubicBezTo>
                <a:cubicBezTo>
                  <a:pt x="144235" y="206401"/>
                  <a:pt x="151841" y="230440"/>
                  <a:pt x="167054" y="252413"/>
                </a:cubicBezTo>
                <a:cubicBezTo>
                  <a:pt x="136630" y="253353"/>
                  <a:pt x="111745" y="265372"/>
                  <a:pt x="92401" y="288472"/>
                </a:cubicBezTo>
                <a:lnTo>
                  <a:pt x="54652" y="288472"/>
                </a:lnTo>
                <a:cubicBezTo>
                  <a:pt x="39251" y="288472"/>
                  <a:pt x="26293" y="284669"/>
                  <a:pt x="15776" y="277063"/>
                </a:cubicBezTo>
                <a:cubicBezTo>
                  <a:pt x="5259" y="269457"/>
                  <a:pt x="0" y="258329"/>
                  <a:pt x="0" y="243680"/>
                </a:cubicBezTo>
                <a:cubicBezTo>
                  <a:pt x="0" y="177385"/>
                  <a:pt x="11644" y="144237"/>
                  <a:pt x="34932" y="144237"/>
                </a:cubicBezTo>
                <a:close/>
                <a:moveTo>
                  <a:pt x="270442" y="72119"/>
                </a:moveTo>
                <a:cubicBezTo>
                  <a:pt x="300303" y="72119"/>
                  <a:pt x="325799" y="82683"/>
                  <a:pt x="346926" y="103811"/>
                </a:cubicBezTo>
                <a:cubicBezTo>
                  <a:pt x="368054" y="124940"/>
                  <a:pt x="378619" y="150434"/>
                  <a:pt x="378619" y="180296"/>
                </a:cubicBezTo>
                <a:cubicBezTo>
                  <a:pt x="378619" y="210157"/>
                  <a:pt x="368054" y="235652"/>
                  <a:pt x="346926" y="256780"/>
                </a:cubicBezTo>
                <a:cubicBezTo>
                  <a:pt x="325799" y="277908"/>
                  <a:pt x="300303" y="288472"/>
                  <a:pt x="270442" y="288472"/>
                </a:cubicBezTo>
                <a:cubicBezTo>
                  <a:pt x="240580" y="288472"/>
                  <a:pt x="215085" y="277908"/>
                  <a:pt x="193957" y="256780"/>
                </a:cubicBezTo>
                <a:cubicBezTo>
                  <a:pt x="172829" y="235652"/>
                  <a:pt x="162265" y="210157"/>
                  <a:pt x="162265" y="180296"/>
                </a:cubicBezTo>
                <a:cubicBezTo>
                  <a:pt x="162265" y="150434"/>
                  <a:pt x="172829" y="124940"/>
                  <a:pt x="193957" y="103811"/>
                </a:cubicBezTo>
                <a:cubicBezTo>
                  <a:pt x="215085" y="82683"/>
                  <a:pt x="240580" y="72119"/>
                  <a:pt x="270442" y="72119"/>
                </a:cubicBezTo>
                <a:close/>
                <a:moveTo>
                  <a:pt x="432707" y="0"/>
                </a:moveTo>
                <a:cubicBezTo>
                  <a:pt x="452615" y="0"/>
                  <a:pt x="469611" y="7043"/>
                  <a:pt x="483697" y="21128"/>
                </a:cubicBezTo>
                <a:cubicBezTo>
                  <a:pt x="497783" y="35214"/>
                  <a:pt x="504825" y="52210"/>
                  <a:pt x="504825" y="72118"/>
                </a:cubicBezTo>
                <a:cubicBezTo>
                  <a:pt x="504825" y="92025"/>
                  <a:pt x="497783" y="109022"/>
                  <a:pt x="483697" y="123108"/>
                </a:cubicBezTo>
                <a:cubicBezTo>
                  <a:pt x="469611" y="137193"/>
                  <a:pt x="452615" y="144236"/>
                  <a:pt x="432707" y="144236"/>
                </a:cubicBezTo>
                <a:cubicBezTo>
                  <a:pt x="412800" y="144236"/>
                  <a:pt x="395803" y="137193"/>
                  <a:pt x="381717" y="123108"/>
                </a:cubicBezTo>
                <a:cubicBezTo>
                  <a:pt x="367632" y="109022"/>
                  <a:pt x="360589" y="92025"/>
                  <a:pt x="360589" y="72118"/>
                </a:cubicBezTo>
                <a:cubicBezTo>
                  <a:pt x="360589" y="52210"/>
                  <a:pt x="367632" y="35214"/>
                  <a:pt x="381717" y="21128"/>
                </a:cubicBezTo>
                <a:cubicBezTo>
                  <a:pt x="395803" y="7043"/>
                  <a:pt x="412800" y="0"/>
                  <a:pt x="432707" y="0"/>
                </a:cubicBezTo>
                <a:close/>
                <a:moveTo>
                  <a:pt x="108176" y="0"/>
                </a:moveTo>
                <a:cubicBezTo>
                  <a:pt x="128085" y="0"/>
                  <a:pt x="145080" y="7043"/>
                  <a:pt x="159167" y="21128"/>
                </a:cubicBezTo>
                <a:cubicBezTo>
                  <a:pt x="173252" y="35214"/>
                  <a:pt x="180295" y="52210"/>
                  <a:pt x="180295" y="72118"/>
                </a:cubicBezTo>
                <a:cubicBezTo>
                  <a:pt x="180295" y="92025"/>
                  <a:pt x="173252" y="109022"/>
                  <a:pt x="159167" y="123108"/>
                </a:cubicBezTo>
                <a:cubicBezTo>
                  <a:pt x="145080" y="137193"/>
                  <a:pt x="128085" y="144236"/>
                  <a:pt x="108176" y="144236"/>
                </a:cubicBezTo>
                <a:cubicBezTo>
                  <a:pt x="88270" y="144236"/>
                  <a:pt x="71272" y="137193"/>
                  <a:pt x="57187" y="123108"/>
                </a:cubicBezTo>
                <a:cubicBezTo>
                  <a:pt x="43102" y="109022"/>
                  <a:pt x="36059" y="92025"/>
                  <a:pt x="36059" y="72118"/>
                </a:cubicBezTo>
                <a:cubicBezTo>
                  <a:pt x="36059" y="52210"/>
                  <a:pt x="43102" y="35214"/>
                  <a:pt x="57187" y="21128"/>
                </a:cubicBezTo>
                <a:cubicBezTo>
                  <a:pt x="71272" y="7043"/>
                  <a:pt x="88270" y="0"/>
                  <a:pt x="1081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289094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707188" cy="1143000"/>
          </a:xfrm>
        </p:spPr>
        <p:txBody>
          <a:bodyPr/>
          <a:lstStyle/>
          <a:p>
            <a:r>
              <a:rPr lang="ru-RU" altLang="ru-RU" sz="2200" b="1" dirty="0" smtClean="0">
                <a:solidFill>
                  <a:srgbClr val="C00000"/>
                </a:solidFill>
              </a:rPr>
              <a:t>НАВЧАЛЬНІ ПРОГРАМИ КУРСІВ ЗА ВИБОРОМ </a:t>
            </a:r>
            <a:br>
              <a:rPr lang="ru-RU" altLang="ru-RU" sz="2200" b="1" dirty="0" smtClean="0">
                <a:solidFill>
                  <a:srgbClr val="C00000"/>
                </a:solidFill>
              </a:rPr>
            </a:br>
            <a:r>
              <a:rPr lang="ru-RU" altLang="ru-RU" sz="2200" b="1" dirty="0" smtClean="0">
                <a:solidFill>
                  <a:srgbClr val="C00000"/>
                </a:solidFill>
              </a:rPr>
              <a:t>ТА ФАКУЛЬТАТИВИ</a:t>
            </a:r>
            <a:br>
              <a:rPr lang="ru-RU" altLang="ru-RU" sz="2200" b="1" dirty="0" smtClean="0">
                <a:solidFill>
                  <a:srgbClr val="C00000"/>
                </a:solidFill>
              </a:rPr>
            </a:br>
            <a:r>
              <a:rPr lang="ru-RU" altLang="ru-RU" sz="2200" b="1" dirty="0" smtClean="0">
                <a:solidFill>
                  <a:srgbClr val="C00000"/>
                </a:solidFill>
              </a:rPr>
              <a:t>(</a:t>
            </a:r>
            <a:r>
              <a:rPr lang="ru-RU" altLang="ru-RU" sz="2200" b="1" dirty="0" err="1" smtClean="0">
                <a:solidFill>
                  <a:srgbClr val="C00000"/>
                </a:solidFill>
              </a:rPr>
              <a:t>перелік</a:t>
            </a:r>
            <a:r>
              <a:rPr lang="ru-RU" altLang="ru-RU" sz="2200" b="1" dirty="0" smtClean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550275" cy="4464496"/>
          </a:xfrm>
        </p:spPr>
        <p:txBody>
          <a:bodyPr/>
          <a:lstStyle/>
          <a:p>
            <a:pPr marL="180000" indent="0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400" b="1" dirty="0" smtClean="0"/>
              <a:t>	</a:t>
            </a:r>
            <a:r>
              <a:rPr lang="ru-RU" altLang="ru-RU" sz="2000" b="1" dirty="0" err="1" smtClean="0"/>
              <a:t>Збірник</a:t>
            </a:r>
            <a:r>
              <a:rPr lang="ru-RU" altLang="ru-RU" sz="2000" b="1" dirty="0" smtClean="0"/>
              <a:t> </a:t>
            </a:r>
            <a:r>
              <a:rPr lang="ru-RU" altLang="ru-RU" sz="2000" b="1" dirty="0" err="1" smtClean="0"/>
              <a:t>програм</a:t>
            </a:r>
            <a:r>
              <a:rPr lang="ru-RU" altLang="ru-RU" sz="2000" b="1" dirty="0" smtClean="0"/>
              <a:t> </a:t>
            </a:r>
            <a:r>
              <a:rPr lang="ru-RU" altLang="ru-RU" sz="2000" b="1" dirty="0" err="1" smtClean="0"/>
              <a:t>курсів</a:t>
            </a:r>
            <a:r>
              <a:rPr lang="ru-RU" altLang="ru-RU" sz="2000" b="1" dirty="0" smtClean="0"/>
              <a:t> за </a:t>
            </a:r>
            <a:r>
              <a:rPr lang="ru-RU" altLang="ru-RU" sz="2000" b="1" dirty="0" err="1" smtClean="0"/>
              <a:t>вибором</a:t>
            </a:r>
            <a:r>
              <a:rPr lang="ru-RU" altLang="ru-RU" sz="2000" b="1" dirty="0" smtClean="0"/>
              <a:t> та </a:t>
            </a:r>
            <a:r>
              <a:rPr lang="ru-RU" altLang="ru-RU" sz="2000" b="1" dirty="0" err="1" smtClean="0"/>
              <a:t>факультативів</a:t>
            </a:r>
            <a:r>
              <a:rPr lang="ru-RU" altLang="ru-RU" sz="2000" b="1" dirty="0" smtClean="0"/>
              <a:t> «</a:t>
            </a:r>
            <a:r>
              <a:rPr lang="ru-RU" altLang="ru-RU" sz="2000" b="1" dirty="0" err="1" smtClean="0"/>
              <a:t>Географія</a:t>
            </a:r>
            <a:r>
              <a:rPr lang="ru-RU" altLang="ru-RU" sz="2000" b="1" dirty="0" smtClean="0"/>
              <a:t>» у 2 </a:t>
            </a:r>
            <a:r>
              <a:rPr lang="ru-RU" altLang="ru-RU" sz="2000" b="1" dirty="0" err="1" smtClean="0"/>
              <a:t>частинах</a:t>
            </a:r>
            <a:r>
              <a:rPr lang="ru-RU" altLang="ru-RU" sz="2000" b="1" dirty="0" smtClean="0"/>
              <a:t> (</a:t>
            </a:r>
            <a:r>
              <a:rPr lang="ru-RU" altLang="ru-RU" sz="2000" b="1" dirty="0" err="1" smtClean="0"/>
              <a:t>упорядник</a:t>
            </a:r>
            <a:r>
              <a:rPr lang="ru-RU" altLang="ru-RU" sz="2000" b="1" dirty="0" smtClean="0"/>
              <a:t> </a:t>
            </a:r>
            <a:r>
              <a:rPr lang="ru-RU" altLang="ru-RU" sz="2000" b="1" dirty="0" err="1" smtClean="0"/>
              <a:t>Гільберг</a:t>
            </a:r>
            <a:r>
              <a:rPr lang="ru-RU" altLang="ru-RU" sz="2000" b="1" dirty="0" smtClean="0"/>
              <a:t> Т.). 6-11 </a:t>
            </a:r>
            <a:r>
              <a:rPr lang="ru-RU" altLang="ru-RU" sz="2000" b="1" dirty="0" err="1" smtClean="0"/>
              <a:t>кл</a:t>
            </a:r>
            <a:r>
              <a:rPr lang="ru-RU" altLang="ru-RU" sz="2000" b="1" dirty="0" smtClean="0"/>
              <a:t>. Лист МОН </a:t>
            </a:r>
            <a:r>
              <a:rPr lang="ru-RU" altLang="ru-RU" sz="2000" b="1" dirty="0" err="1" smtClean="0"/>
              <a:t>України</a:t>
            </a:r>
            <a:r>
              <a:rPr lang="ru-RU" altLang="ru-RU" sz="2000" b="1" dirty="0" smtClean="0"/>
              <a:t> </a:t>
            </a:r>
            <a:r>
              <a:rPr lang="ru-RU" altLang="ru-RU" sz="2000" b="1" dirty="0" err="1" smtClean="0"/>
              <a:t>від</a:t>
            </a:r>
            <a:r>
              <a:rPr lang="ru-RU" altLang="ru-RU" sz="2000" b="1" dirty="0" smtClean="0"/>
              <a:t> 10.06.2019 № 1/9-365</a:t>
            </a:r>
          </a:p>
          <a:p>
            <a:pPr marL="180000" indent="0" algn="just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000" dirty="0" smtClean="0">
                <a:cs typeface="Arial" charset="0"/>
              </a:rPr>
              <a:t>►</a:t>
            </a:r>
            <a:r>
              <a:rPr lang="ru-RU" altLang="ru-RU" sz="2000" dirty="0" err="1" smtClean="0"/>
              <a:t>Програма</a:t>
            </a:r>
            <a:r>
              <a:rPr lang="ru-RU" altLang="ru-RU" sz="2000" dirty="0" smtClean="0"/>
              <a:t> “</a:t>
            </a:r>
            <a:r>
              <a:rPr lang="ru-RU" altLang="ru-RU" sz="2000" dirty="0" err="1" smtClean="0"/>
              <a:t>Рідний</a:t>
            </a:r>
            <a:r>
              <a:rPr lang="ru-RU" altLang="ru-RU" sz="2000" dirty="0" smtClean="0"/>
              <a:t> край” (8 </a:t>
            </a:r>
            <a:r>
              <a:rPr lang="ru-RU" altLang="ru-RU" sz="2000" dirty="0" err="1" smtClean="0"/>
              <a:t>клас</a:t>
            </a:r>
            <a:r>
              <a:rPr lang="ru-RU" altLang="ru-RU" sz="2000" dirty="0" smtClean="0"/>
              <a:t>, 17 годин). </a:t>
            </a:r>
            <a:br>
              <a:rPr lang="ru-RU" altLang="ru-RU" sz="2000" dirty="0" smtClean="0"/>
            </a:br>
            <a:r>
              <a:rPr lang="ru-RU" altLang="ru-RU" sz="2000" dirty="0" smtClean="0"/>
              <a:t>Авт. Андрусяк Г.В., </a:t>
            </a:r>
            <a:r>
              <a:rPr lang="ru-RU" altLang="ru-RU" sz="2000" dirty="0" err="1" smtClean="0"/>
              <a:t>Гільберг</a:t>
            </a:r>
            <a:r>
              <a:rPr lang="ru-RU" altLang="ru-RU" sz="2000" dirty="0" smtClean="0"/>
              <a:t> Т.Г.</a:t>
            </a:r>
          </a:p>
          <a:p>
            <a:pPr marL="180000" indent="0" algn="just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000" dirty="0" smtClean="0">
                <a:cs typeface="Arial" charset="0"/>
              </a:rPr>
              <a:t>►</a:t>
            </a:r>
            <a:r>
              <a:rPr lang="ru-RU" altLang="ru-RU" sz="2000" dirty="0" err="1" smtClean="0"/>
              <a:t>Програма</a:t>
            </a:r>
            <a:r>
              <a:rPr lang="ru-RU" altLang="ru-RU" sz="2000" dirty="0" smtClean="0"/>
              <a:t> “</a:t>
            </a:r>
            <a:r>
              <a:rPr lang="ru-RU" altLang="ru-RU" sz="2000" dirty="0" err="1" smtClean="0"/>
              <a:t>Рідний</a:t>
            </a:r>
            <a:r>
              <a:rPr lang="ru-RU" altLang="ru-RU" sz="2000" dirty="0" smtClean="0"/>
              <a:t> край” (</a:t>
            </a:r>
            <a:r>
              <a:rPr lang="ru-RU" altLang="ru-RU" sz="2000" dirty="0" err="1" smtClean="0"/>
              <a:t>Економічна</a:t>
            </a:r>
            <a:r>
              <a:rPr lang="ru-RU" altLang="ru-RU" sz="2000" dirty="0" smtClean="0"/>
              <a:t> і </a:t>
            </a:r>
            <a:r>
              <a:rPr lang="ru-RU" altLang="ru-RU" sz="2000" dirty="0" err="1" smtClean="0"/>
              <a:t>соціальна</a:t>
            </a:r>
            <a:r>
              <a:rPr lang="ru-RU" altLang="ru-RU" sz="2000" dirty="0" smtClean="0"/>
              <a:t> </a:t>
            </a:r>
            <a:r>
              <a:rPr lang="ru-RU" altLang="ru-RU" sz="2000" dirty="0" err="1" smtClean="0"/>
              <a:t>географія</a:t>
            </a:r>
            <a:r>
              <a:rPr lang="ru-RU" altLang="ru-RU" sz="2000" dirty="0" smtClean="0"/>
              <a:t>, 9 </a:t>
            </a:r>
            <a:r>
              <a:rPr lang="ru-RU" altLang="ru-RU" sz="2000" dirty="0" err="1" smtClean="0"/>
              <a:t>клас</a:t>
            </a:r>
            <a:r>
              <a:rPr lang="ru-RU" altLang="ru-RU" sz="2000" dirty="0" smtClean="0"/>
              <a:t>, 17 годин). Авт. Андрусяк Г.В., </a:t>
            </a:r>
            <a:br>
              <a:rPr lang="ru-RU" altLang="ru-RU" sz="2000" dirty="0" smtClean="0"/>
            </a:br>
            <a:r>
              <a:rPr lang="ru-RU" altLang="ru-RU" sz="2000" dirty="0" err="1" smtClean="0"/>
              <a:t>Гільберг</a:t>
            </a:r>
            <a:r>
              <a:rPr lang="ru-RU" altLang="ru-RU" sz="2000" dirty="0" smtClean="0"/>
              <a:t> Т.Г.</a:t>
            </a:r>
          </a:p>
          <a:p>
            <a:pPr marL="180000" indent="0" algn="just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000" dirty="0" smtClean="0">
                <a:cs typeface="Arial" charset="0"/>
              </a:rPr>
              <a:t>►</a:t>
            </a:r>
            <a:r>
              <a:rPr lang="ru-RU" altLang="ru-RU" sz="2000" dirty="0" err="1" smtClean="0"/>
              <a:t>Програма</a:t>
            </a:r>
            <a:r>
              <a:rPr lang="ru-RU" altLang="ru-RU" sz="2000" dirty="0" smtClean="0"/>
              <a:t> “</a:t>
            </a:r>
            <a:r>
              <a:rPr lang="ru-RU" altLang="ru-RU" sz="2000" dirty="0" err="1" smtClean="0"/>
              <a:t>Зелений</a:t>
            </a:r>
            <a:r>
              <a:rPr lang="ru-RU" altLang="ru-RU" sz="2000" dirty="0" smtClean="0"/>
              <a:t> пакет” (8-9 </a:t>
            </a:r>
            <a:r>
              <a:rPr lang="ru-RU" altLang="ru-RU" sz="2000" dirty="0" err="1" smtClean="0"/>
              <a:t>класи</a:t>
            </a:r>
            <a:r>
              <a:rPr lang="ru-RU" altLang="ru-RU" sz="2000" dirty="0" smtClean="0"/>
              <a:t>, 34 </a:t>
            </a:r>
            <a:r>
              <a:rPr lang="ru-RU" altLang="ru-RU" sz="2000" dirty="0" err="1" smtClean="0"/>
              <a:t>години</a:t>
            </a:r>
            <a:r>
              <a:rPr lang="ru-RU" altLang="ru-RU" sz="2000" dirty="0" smtClean="0"/>
              <a:t>).</a:t>
            </a:r>
          </a:p>
          <a:p>
            <a:pPr marL="180000" indent="0" algn="just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000" dirty="0" smtClean="0">
                <a:cs typeface="Arial" charset="0"/>
              </a:rPr>
              <a:t>►</a:t>
            </a:r>
            <a:r>
              <a:rPr lang="ru-RU" altLang="ru-RU" sz="2000" dirty="0" err="1" smtClean="0"/>
              <a:t>Програма</a:t>
            </a:r>
            <a:r>
              <a:rPr lang="ru-RU" altLang="ru-RU" sz="2000" dirty="0" smtClean="0"/>
              <a:t> “Ми і </a:t>
            </a:r>
            <a:r>
              <a:rPr lang="ru-RU" altLang="ru-RU" sz="2000" dirty="0" err="1" smtClean="0"/>
              <a:t>Всесвіт</a:t>
            </a:r>
            <a:r>
              <a:rPr lang="ru-RU" altLang="ru-RU" sz="2000" dirty="0" smtClean="0"/>
              <a:t>”(9 </a:t>
            </a:r>
            <a:r>
              <a:rPr lang="ru-RU" altLang="ru-RU" sz="2000" dirty="0" err="1" smtClean="0"/>
              <a:t>клас</a:t>
            </a:r>
            <a:r>
              <a:rPr lang="ru-RU" altLang="ru-RU" sz="2000" dirty="0" smtClean="0"/>
              <a:t>, 9 годин). Авт. </a:t>
            </a:r>
            <a:r>
              <a:rPr lang="ru-RU" altLang="ru-RU" sz="2000" dirty="0" err="1" smtClean="0"/>
              <a:t>Солодюк</a:t>
            </a:r>
            <a:r>
              <a:rPr lang="ru-RU" altLang="ru-RU" sz="2000" dirty="0" smtClean="0"/>
              <a:t> В., </a:t>
            </a:r>
            <a:r>
              <a:rPr lang="ru-RU" altLang="ru-RU" sz="2000" dirty="0" err="1" smtClean="0"/>
              <a:t>Франчук</a:t>
            </a:r>
            <a:r>
              <a:rPr lang="ru-RU" altLang="ru-RU" sz="2000" dirty="0" smtClean="0"/>
              <a:t> І., </a:t>
            </a:r>
            <a:r>
              <a:rPr lang="ru-RU" altLang="ru-RU" sz="2000" dirty="0" err="1" smtClean="0"/>
              <a:t>Данильчук</a:t>
            </a:r>
            <a:r>
              <a:rPr lang="ru-RU" altLang="ru-RU" sz="2000" dirty="0" smtClean="0"/>
              <a:t> Н.,</a:t>
            </a:r>
            <a:r>
              <a:rPr lang="ru-RU" altLang="ru-RU" sz="2000" dirty="0" err="1" smtClean="0"/>
              <a:t>Фурманчук</a:t>
            </a:r>
            <a:r>
              <a:rPr lang="ru-RU" altLang="ru-RU" sz="2000" dirty="0" smtClean="0"/>
              <a:t> Л., Охота І., Пашко М.</a:t>
            </a:r>
          </a:p>
          <a:p>
            <a:pPr marL="180000" indent="0" algn="just">
              <a:spcBef>
                <a:spcPts val="0"/>
              </a:spcBef>
              <a:buNone/>
              <a:defRPr/>
            </a:pPr>
            <a:r>
              <a:rPr lang="ru-RU" altLang="ru-RU" sz="2000" dirty="0"/>
              <a:t>►</a:t>
            </a:r>
            <a:r>
              <a:rPr lang="ru-RU" altLang="ru-RU" sz="2000" dirty="0" err="1"/>
              <a:t>Програма</a:t>
            </a:r>
            <a:r>
              <a:rPr lang="ru-RU" altLang="ru-RU" sz="2000" dirty="0"/>
              <a:t> “</a:t>
            </a:r>
            <a:r>
              <a:rPr lang="ru-RU" altLang="ru-RU" sz="2000" dirty="0" err="1"/>
              <a:t>Подорож</a:t>
            </a:r>
            <a:r>
              <a:rPr lang="ru-RU" altLang="ru-RU" sz="2000" dirty="0"/>
              <a:t> </a:t>
            </a:r>
            <a:r>
              <a:rPr lang="ru-RU" altLang="ru-RU" sz="2000" dirty="0" err="1"/>
              <a:t>екзотичними</a:t>
            </a:r>
            <a:r>
              <a:rPr lang="ru-RU" altLang="ru-RU" sz="2000" dirty="0"/>
              <a:t> островами” </a:t>
            </a:r>
            <a:br>
              <a:rPr lang="ru-RU" altLang="ru-RU" sz="2000" dirty="0"/>
            </a:br>
            <a:r>
              <a:rPr lang="ru-RU" altLang="ru-RU" sz="2000" dirty="0"/>
              <a:t>(8 клас,17 годин). Авт. Бабич Н., </a:t>
            </a:r>
            <a:r>
              <a:rPr lang="ru-RU" altLang="ru-RU" sz="2000" dirty="0" err="1"/>
              <a:t>Грабовська</a:t>
            </a:r>
            <a:r>
              <a:rPr lang="ru-RU" altLang="ru-RU" sz="2000" dirty="0"/>
              <a:t> О., Мельник З., </a:t>
            </a:r>
            <a:r>
              <a:rPr lang="ru-RU" altLang="ru-RU" sz="2000" dirty="0" err="1"/>
              <a:t>Макстмчук</a:t>
            </a:r>
            <a:r>
              <a:rPr lang="ru-RU" altLang="ru-RU" sz="2000" dirty="0"/>
              <a:t> В., </a:t>
            </a:r>
            <a:r>
              <a:rPr lang="ru-RU" altLang="ru-RU" sz="2000" dirty="0" err="1"/>
              <a:t>Іващук</a:t>
            </a:r>
            <a:r>
              <a:rPr lang="ru-RU" altLang="ru-RU" sz="2000" dirty="0"/>
              <a:t> В., </a:t>
            </a:r>
            <a:r>
              <a:rPr lang="ru-RU" altLang="ru-RU" sz="2000" dirty="0" err="1"/>
              <a:t>Нестер</a:t>
            </a:r>
            <a:r>
              <a:rPr lang="ru-RU" altLang="ru-RU" sz="2000" dirty="0"/>
              <a:t> В., Шведа Т., </a:t>
            </a:r>
            <a:r>
              <a:rPr lang="ru-RU" altLang="ru-RU" sz="2000" dirty="0" err="1"/>
              <a:t>Янишена</a:t>
            </a:r>
            <a:r>
              <a:rPr lang="ru-RU" altLang="ru-RU" sz="2000" dirty="0"/>
              <a:t> С.</a:t>
            </a:r>
          </a:p>
          <a:p>
            <a:pPr marL="180000" indent="0" algn="just">
              <a:spcBef>
                <a:spcPts val="0"/>
              </a:spcBef>
              <a:buFont typeface="Arial" charset="0"/>
              <a:buNone/>
              <a:defRPr/>
            </a:pPr>
            <a:endParaRPr lang="ru-RU" altLang="ru-RU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ru-RU" altLang="ru-RU" sz="1600" dirty="0" smtClean="0"/>
              <a:t>	</a:t>
            </a:r>
            <a:endParaRPr lang="ru-RU" altLang="ru-RU" dirty="0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15894"/>
            <a:ext cx="13128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264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01B2D3CE-21F6-4AB5-AF5A-F45C7739B934}"/>
              </a:ext>
            </a:extLst>
          </p:cNvPr>
          <p:cNvSpPr txBox="1"/>
          <p:nvPr/>
        </p:nvSpPr>
        <p:spPr>
          <a:xfrm>
            <a:off x="6073600" y="183840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solidFill>
                  <a:schemeClr val="bg1">
                    <a:lumMod val="85000"/>
                  </a:schemeClr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657CF1-67F6-4AD5-91FA-DDF975BE1CFE}"/>
              </a:ext>
            </a:extLst>
          </p:cNvPr>
          <p:cNvSpPr txBox="1"/>
          <p:nvPr/>
        </p:nvSpPr>
        <p:spPr>
          <a:xfrm>
            <a:off x="3070406" y="184290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solidFill>
                  <a:schemeClr val="bg1">
                    <a:lumMod val="85000"/>
                  </a:schemeClr>
                </a:solidFill>
              </a:rPr>
              <a:t>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FF271EB1-58C7-4749-B7B3-28601079DCC7}"/>
              </a:ext>
            </a:extLst>
          </p:cNvPr>
          <p:cNvSpPr txBox="1"/>
          <p:nvPr/>
        </p:nvSpPr>
        <p:spPr>
          <a:xfrm>
            <a:off x="-33246" y="183840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solidFill>
                  <a:schemeClr val="bg1">
                    <a:lumMod val="85000"/>
                  </a:schemeClr>
                </a:solidFill>
              </a:rPr>
              <a:t>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7D6CBB3-968C-489E-9C2F-9B4EE7FD68E4}"/>
              </a:ext>
            </a:extLst>
          </p:cNvPr>
          <p:cNvSpPr txBox="1"/>
          <p:nvPr/>
        </p:nvSpPr>
        <p:spPr>
          <a:xfrm>
            <a:off x="3070406" y="2727913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solidFill>
                  <a:schemeClr val="bg1">
                    <a:lumMod val="85000"/>
                  </a:schemeClr>
                </a:solidFill>
              </a:rPr>
              <a:t>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C476A136-3141-40DF-8DBB-AA8E706A9D54}"/>
              </a:ext>
            </a:extLst>
          </p:cNvPr>
          <p:cNvSpPr txBox="1"/>
          <p:nvPr/>
        </p:nvSpPr>
        <p:spPr>
          <a:xfrm>
            <a:off x="6073600" y="2727463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solidFill>
                  <a:schemeClr val="bg1">
                    <a:lumMod val="85000"/>
                  </a:schemeClr>
                </a:solidFill>
              </a:rPr>
              <a:t>6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75C3F878-B51F-4E6D-BFC7-853682F10BF1}"/>
              </a:ext>
            </a:extLst>
          </p:cNvPr>
          <p:cNvSpPr txBox="1"/>
          <p:nvPr/>
        </p:nvSpPr>
        <p:spPr>
          <a:xfrm>
            <a:off x="-33246" y="2727463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solidFill>
                  <a:schemeClr val="bg1">
                    <a:lumMod val="85000"/>
                  </a:schemeClr>
                </a:solidFill>
              </a:rPr>
              <a:t>4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C559D51-6BC5-4FE7-8C0A-21674D2CB3BB}"/>
              </a:ext>
            </a:extLst>
          </p:cNvPr>
          <p:cNvSpPr/>
          <p:nvPr/>
        </p:nvSpPr>
        <p:spPr>
          <a:xfrm>
            <a:off x="3947347" y="975690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ADF1F2B-5251-4543-9B66-B81B37F1B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 flipV="1">
            <a:off x="4459668" y="1021439"/>
            <a:ext cx="270000" cy="36000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97A5685A-7F3B-477E-BE47-3E269B0413A9}"/>
              </a:ext>
            </a:extLst>
          </p:cNvPr>
          <p:cNvSpPr/>
          <p:nvPr/>
        </p:nvSpPr>
        <p:spPr>
          <a:xfrm>
            <a:off x="6950541" y="975240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A1A89BBA-4CFD-486E-BE91-DECBCF45B46E}"/>
              </a:ext>
            </a:extLst>
          </p:cNvPr>
          <p:cNvSpPr txBox="1"/>
          <p:nvPr/>
        </p:nvSpPr>
        <p:spPr>
          <a:xfrm>
            <a:off x="7329092" y="1408331"/>
            <a:ext cx="17534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Концепція</a:t>
            </a:r>
            <a:r>
              <a:rPr lang="ru-RU" sz="1400" dirty="0"/>
              <a:t> «Нова </a:t>
            </a:r>
            <a:r>
              <a:rPr lang="ru-RU" sz="1400" dirty="0" err="1"/>
              <a:t>українська</a:t>
            </a:r>
            <a:r>
              <a:rPr lang="ru-RU" sz="1400" dirty="0"/>
              <a:t> школа»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C2EDB682-6086-4B75-9C44-6254E79DC8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 flipV="1">
            <a:off x="7397049" y="1021439"/>
            <a:ext cx="270000" cy="36000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CFC07DF6-9773-4A46-A9D8-48491D2F5EBB}"/>
              </a:ext>
            </a:extLst>
          </p:cNvPr>
          <p:cNvSpPr/>
          <p:nvPr/>
        </p:nvSpPr>
        <p:spPr>
          <a:xfrm>
            <a:off x="843695" y="975240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2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C85EA5C8-1001-44C4-978E-2F186009F1F3}"/>
              </a:ext>
            </a:extLst>
          </p:cNvPr>
          <p:cNvSpPr txBox="1"/>
          <p:nvPr/>
        </p:nvSpPr>
        <p:spPr>
          <a:xfrm>
            <a:off x="1236114" y="1408331"/>
            <a:ext cx="17534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Закон </a:t>
            </a:r>
            <a:r>
              <a:rPr lang="ru-RU" sz="1400" dirty="0" err="1"/>
              <a:t>України</a:t>
            </a:r>
            <a:r>
              <a:rPr lang="ru-RU" sz="1400" dirty="0"/>
              <a:t> «Про </a:t>
            </a:r>
            <a:r>
              <a:rPr lang="ru-RU" sz="1400" dirty="0" err="1"/>
              <a:t>освіту</a:t>
            </a:r>
            <a:r>
              <a:rPr lang="ru-RU" sz="1400" dirty="0"/>
              <a:t>»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9719CC41-D7CC-4D0B-AC39-206EA2A814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V="1">
            <a:off x="1304071" y="1021439"/>
            <a:ext cx="270000" cy="360000"/>
          </a:xfrm>
          <a:prstGeom prst="rect">
            <a:avLst/>
          </a:prstGeom>
        </p:spPr>
      </p:pic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721E7BCE-C774-4A62-B98D-27D461DB2519}"/>
              </a:ext>
            </a:extLst>
          </p:cNvPr>
          <p:cNvSpPr/>
          <p:nvPr/>
        </p:nvSpPr>
        <p:spPr>
          <a:xfrm>
            <a:off x="3947347" y="3519313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C8E2FB67-4D80-40E7-B5AA-95ACC73B8225}"/>
              </a:ext>
            </a:extLst>
          </p:cNvPr>
          <p:cNvSpPr txBox="1"/>
          <p:nvPr/>
        </p:nvSpPr>
        <p:spPr>
          <a:xfrm>
            <a:off x="4344606" y="3565064"/>
            <a:ext cx="175341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Державний</a:t>
            </a:r>
            <a:r>
              <a:rPr lang="ru-RU" sz="1400" dirty="0"/>
              <a:t> стандарт </a:t>
            </a:r>
            <a:r>
              <a:rPr lang="ru-RU" sz="1400" dirty="0" err="1"/>
              <a:t>базової</a:t>
            </a:r>
            <a:r>
              <a:rPr lang="ru-RU" sz="1400" dirty="0"/>
              <a:t> і </a:t>
            </a:r>
            <a:r>
              <a:rPr lang="ru-RU" sz="1400" dirty="0" err="1"/>
              <a:t>повної</a:t>
            </a:r>
            <a:r>
              <a:rPr lang="ru-RU" sz="1400" dirty="0"/>
              <a:t> </a:t>
            </a:r>
            <a:r>
              <a:rPr lang="ru-RU" sz="1400" dirty="0" err="1"/>
              <a:t>загальної</a:t>
            </a:r>
            <a:r>
              <a:rPr lang="ru-RU" sz="1400" dirty="0"/>
              <a:t> </a:t>
            </a:r>
            <a:r>
              <a:rPr lang="ru-RU" sz="1400" dirty="0" err="1"/>
              <a:t>середньої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(постанова КМУ </a:t>
            </a:r>
            <a:r>
              <a:rPr lang="ru-RU" sz="1400" dirty="0" err="1"/>
              <a:t>від</a:t>
            </a:r>
            <a:r>
              <a:rPr lang="ru-RU" sz="1400" dirty="0"/>
              <a:t> 23.11.2011 № 1392)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9B26E9DC-F6CA-45CF-B890-4F8022298B1E}"/>
              </a:ext>
            </a:extLst>
          </p:cNvPr>
          <p:cNvSpPr/>
          <p:nvPr/>
        </p:nvSpPr>
        <p:spPr>
          <a:xfrm>
            <a:off x="6950541" y="3518863"/>
            <a:ext cx="2126250" cy="236376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1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FF9BAF95-6049-4524-BDB3-438BD5FC53F1}"/>
              </a:ext>
            </a:extLst>
          </p:cNvPr>
          <p:cNvSpPr txBox="1"/>
          <p:nvPr/>
        </p:nvSpPr>
        <p:spPr>
          <a:xfrm>
            <a:off x="7012040" y="3512980"/>
            <a:ext cx="213196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Типові</a:t>
            </a:r>
            <a:r>
              <a:rPr lang="ru-RU" sz="1400" dirty="0"/>
              <a:t>  </a:t>
            </a:r>
            <a:r>
              <a:rPr lang="ru-RU" sz="1400" dirty="0" err="1"/>
              <a:t>освітні</a:t>
            </a:r>
            <a:r>
              <a:rPr lang="ru-RU" sz="1400" dirty="0"/>
              <a:t> </a:t>
            </a:r>
            <a:r>
              <a:rPr lang="ru-RU" sz="1400" dirty="0" err="1"/>
              <a:t>програми</a:t>
            </a:r>
            <a:r>
              <a:rPr lang="ru-RU" sz="1400" dirty="0"/>
              <a:t> </a:t>
            </a:r>
            <a:r>
              <a:rPr lang="ru-RU" sz="1400" dirty="0" err="1"/>
              <a:t>закладів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 ІІ </a:t>
            </a:r>
            <a:r>
              <a:rPr lang="ru-RU" sz="1400" dirty="0" err="1"/>
              <a:t>ступеня</a:t>
            </a:r>
            <a:r>
              <a:rPr lang="ru-RU" sz="1400" dirty="0"/>
              <a:t> (наказ МОН </a:t>
            </a:r>
            <a:r>
              <a:rPr lang="ru-RU" sz="1400" dirty="0" err="1"/>
              <a:t>від</a:t>
            </a:r>
            <a:r>
              <a:rPr lang="ru-RU" sz="1400" dirty="0"/>
              <a:t>  20.04.2018  №  405 ).   </a:t>
            </a:r>
            <a:r>
              <a:rPr lang="ru-RU" sz="1400" dirty="0" err="1"/>
              <a:t>Типові</a:t>
            </a:r>
            <a:r>
              <a:rPr lang="ru-RU" sz="1400" dirty="0"/>
              <a:t> </a:t>
            </a:r>
            <a:r>
              <a:rPr lang="ru-RU" sz="1400" dirty="0" err="1"/>
              <a:t>освітні</a:t>
            </a:r>
            <a:r>
              <a:rPr lang="ru-RU" sz="1400" dirty="0"/>
              <a:t> </a:t>
            </a:r>
            <a:r>
              <a:rPr lang="ru-RU" sz="1400" dirty="0" err="1"/>
              <a:t>програми</a:t>
            </a:r>
            <a:r>
              <a:rPr lang="ru-RU" sz="1400" dirty="0"/>
              <a:t> </a:t>
            </a:r>
            <a:r>
              <a:rPr lang="ru-RU" sz="1400" dirty="0" err="1"/>
              <a:t>закладів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 ІІІ </a:t>
            </a:r>
            <a:r>
              <a:rPr lang="ru-RU" sz="1400" dirty="0" err="1"/>
              <a:t>ступеня</a:t>
            </a:r>
            <a:r>
              <a:rPr lang="ru-RU" sz="1400" dirty="0"/>
              <a:t> (наказ МОН </a:t>
            </a:r>
            <a:r>
              <a:rPr lang="ru-RU" sz="1400" dirty="0" err="1"/>
              <a:t>від</a:t>
            </a:r>
            <a:r>
              <a:rPr lang="ru-RU" sz="1400" dirty="0"/>
              <a:t>  20.04.2018    №  408 ) </a:t>
            </a:r>
            <a:r>
              <a:rPr lang="ru-RU" sz="1400" dirty="0" err="1"/>
              <a:t>зі</a:t>
            </a:r>
            <a:r>
              <a:rPr lang="ru-RU" sz="1400" dirty="0"/>
              <a:t> </a:t>
            </a:r>
            <a:r>
              <a:rPr lang="ru-RU" sz="1400" dirty="0" err="1"/>
              <a:t>змінами</a:t>
            </a:r>
            <a:r>
              <a:rPr lang="ru-RU" sz="1400" dirty="0"/>
              <a:t> 2019,2020 </a:t>
            </a:r>
            <a:r>
              <a:rPr lang="ru-RU" sz="1400" dirty="0" err="1"/>
              <a:t>рр</a:t>
            </a:r>
            <a:r>
              <a:rPr lang="ru-RU" sz="1400" dirty="0"/>
              <a:t>.</a:t>
            </a:r>
          </a:p>
        </p:txBody>
      </p:sp>
      <p:sp>
        <p:nvSpPr>
          <p:cNvPr id="83" name="Прямоугольник 82">
            <a:extLst>
              <a:ext uri="{FF2B5EF4-FFF2-40B4-BE49-F238E27FC236}">
                <a16:creationId xmlns="" xmlns:a16="http://schemas.microsoft.com/office/drawing/2014/main" id="{922B133F-B279-4F7A-BA1F-5F1CCC274DA4}"/>
              </a:ext>
            </a:extLst>
          </p:cNvPr>
          <p:cNvSpPr/>
          <p:nvPr/>
        </p:nvSpPr>
        <p:spPr>
          <a:xfrm>
            <a:off x="843695" y="3518863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E3B6DBA0-7529-4DB3-B549-629BD08BBA5E}"/>
              </a:ext>
            </a:extLst>
          </p:cNvPr>
          <p:cNvSpPr txBox="1"/>
          <p:nvPr/>
        </p:nvSpPr>
        <p:spPr>
          <a:xfrm>
            <a:off x="1188637" y="3554619"/>
            <a:ext cx="175341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Санітарний</a:t>
            </a:r>
            <a:r>
              <a:rPr lang="ru-RU" sz="1400" dirty="0"/>
              <a:t> регламент для </a:t>
            </a:r>
            <a:r>
              <a:rPr lang="ru-RU" sz="1400" dirty="0" err="1"/>
              <a:t>закладів</a:t>
            </a:r>
            <a:r>
              <a:rPr lang="ru-RU" sz="1400" dirty="0"/>
              <a:t> </a:t>
            </a:r>
            <a:r>
              <a:rPr lang="ru-RU" sz="1400" dirty="0" err="1"/>
              <a:t>загальної</a:t>
            </a:r>
            <a:r>
              <a:rPr lang="ru-RU" sz="1400" dirty="0"/>
              <a:t> </a:t>
            </a:r>
            <a:r>
              <a:rPr lang="ru-RU" sz="1400" dirty="0" err="1"/>
              <a:t>середньої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(наказ МОЗ </a:t>
            </a:r>
            <a:r>
              <a:rPr lang="ru-RU" sz="1400" dirty="0" err="1"/>
              <a:t>від</a:t>
            </a:r>
            <a:r>
              <a:rPr lang="ru-RU" sz="1400" dirty="0"/>
              <a:t> 25.09.2020 р. № 2205)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7" y="5498142"/>
            <a:ext cx="65550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Нормативні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документи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регулюють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освітній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267F1B23-242F-4FAF-89A1-FAC5707CC33E}"/>
              </a:ext>
            </a:extLst>
          </p:cNvPr>
          <p:cNvSpPr txBox="1"/>
          <p:nvPr/>
        </p:nvSpPr>
        <p:spPr>
          <a:xfrm>
            <a:off x="4133767" y="1408334"/>
            <a:ext cx="17534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Закон </a:t>
            </a:r>
            <a:r>
              <a:rPr lang="ru-RU" sz="1400" dirty="0" err="1"/>
              <a:t>України</a:t>
            </a:r>
            <a:r>
              <a:rPr lang="ru-RU" sz="1400" dirty="0"/>
              <a:t> «Про </a:t>
            </a:r>
            <a:r>
              <a:rPr lang="ru-RU" sz="1400" dirty="0" err="1"/>
              <a:t>повну</a:t>
            </a:r>
            <a:r>
              <a:rPr lang="ru-RU" sz="1400" dirty="0"/>
              <a:t> </a:t>
            </a:r>
            <a:r>
              <a:rPr lang="ru-RU" sz="1400" dirty="0" err="1"/>
              <a:t>загальну</a:t>
            </a:r>
            <a:r>
              <a:rPr lang="ru-RU" sz="1400" dirty="0"/>
              <a:t> </a:t>
            </a:r>
            <a:r>
              <a:rPr lang="ru-RU" sz="1400" dirty="0" err="1"/>
              <a:t>середню</a:t>
            </a:r>
            <a:r>
              <a:rPr lang="ru-RU" sz="1400" dirty="0"/>
              <a:t> </a:t>
            </a:r>
            <a:r>
              <a:rPr lang="ru-RU" sz="1400" dirty="0" err="1"/>
              <a:t>освіту</a:t>
            </a:r>
            <a:r>
              <a:rPr lang="ru-RU" sz="1400" dirty="0"/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29285137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49"/>
          <p:cNvSpPr txBox="1">
            <a:spLocks noGrp="1"/>
          </p:cNvSpPr>
          <p:nvPr>
            <p:ph type="title"/>
          </p:nvPr>
        </p:nvSpPr>
        <p:spPr>
          <a:xfrm>
            <a:off x="2771800" y="476672"/>
            <a:ext cx="5780087" cy="936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rmAutofit fontScale="90000"/>
          </a:bodyPr>
          <a:lstStyle/>
          <a:p>
            <a:pPr algn="ctr"/>
            <a:r>
              <a:rPr lang="ru-RU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endParaRPr sz="36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1" name="Google Shape;941;p49"/>
          <p:cNvSpPr txBox="1">
            <a:spLocks noGrp="1"/>
          </p:cNvSpPr>
          <p:nvPr>
            <p:ph type="body" idx="1"/>
          </p:nvPr>
        </p:nvSpPr>
        <p:spPr>
          <a:xfrm>
            <a:off x="28427" y="1988840"/>
            <a:ext cx="9108504" cy="36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/>
          </a:bodyPr>
          <a:lstStyle/>
          <a:p>
            <a:pPr>
              <a:spcBef>
                <a:spcPts val="0"/>
              </a:spcBef>
              <a:buSzPts val="1800"/>
              <a:buFont typeface="Wingdings" pitchFamily="2" charset="2"/>
              <a:buChar char="Ø"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Закон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“Про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повну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загальну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середню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” (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стаття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17)</a:t>
            </a:r>
            <a:endParaRPr sz="2400" dirty="0"/>
          </a:p>
          <a:p>
            <a:pPr>
              <a:spcBef>
                <a:spcPts val="480"/>
              </a:spcBef>
              <a:buSzPts val="1800"/>
              <a:buFont typeface="Wingdings" pitchFamily="2" charset="2"/>
              <a:buChar char="Ø"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Порядок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переведення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вихованців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) ЗЗСО до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наступного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затверджений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наказом МОНУ 14.07.2015 №762 (у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редакції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наказу МОНУ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08.05.2019 №621)</a:t>
            </a:r>
            <a:endParaRPr sz="2400" dirty="0"/>
          </a:p>
          <a:p>
            <a:pPr>
              <a:spcBef>
                <a:spcPts val="480"/>
              </a:spcBef>
              <a:buSzPts val="1800"/>
              <a:buFont typeface="Wingdings" pitchFamily="2" charset="2"/>
              <a:buChar char="Ø"/>
            </a:pPr>
            <a:r>
              <a:rPr lang="ru-RU" sz="24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Інструкція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з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ведення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класного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журналу 5-11(12)-х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ЗЗСО,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затверджена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наказом МОНУ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03.06.2008 № 496</a:t>
            </a:r>
            <a:endParaRPr sz="2400" dirty="0"/>
          </a:p>
          <a:p>
            <a:pPr>
              <a:spcBef>
                <a:spcPts val="480"/>
              </a:spcBef>
              <a:buSzPts val="1800"/>
              <a:buFont typeface="Wingdings" pitchFamily="2" charset="2"/>
              <a:buChar char="Ø"/>
            </a:pPr>
            <a:r>
              <a:rPr lang="ru-RU" sz="24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Критерії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досягнень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системі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затвердженими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наказом МОН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21.08.2013 №1222. </a:t>
            </a:r>
            <a:endParaRPr sz="2400" dirty="0"/>
          </a:p>
        </p:txBody>
      </p:sp>
      <p:sp>
        <p:nvSpPr>
          <p:cNvPr id="942" name="Google Shape;942;p49"/>
          <p:cNvSpPr/>
          <p:nvPr/>
        </p:nvSpPr>
        <p:spPr>
          <a:xfrm>
            <a:off x="203095" y="5589240"/>
            <a:ext cx="7881611" cy="830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Обов’язковими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видами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є: </a:t>
            </a:r>
            <a:endParaRPr dirty="0"/>
          </a:p>
          <a:p>
            <a:pPr algn="ctr"/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формувальне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поточне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тематичне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семестрове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річне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0358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51"/>
          <p:cNvSpPr txBox="1">
            <a:spLocks noGrp="1"/>
          </p:cNvSpPr>
          <p:nvPr>
            <p:ph type="title"/>
          </p:nvPr>
        </p:nvSpPr>
        <p:spPr>
          <a:xfrm>
            <a:off x="2555776" y="332656"/>
            <a:ext cx="6552728" cy="101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3600" b="1" dirty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ДЕРЖАВНА ПІДСУМКОВА АТЕСТАЦІЯ: 9 </a:t>
            </a:r>
            <a:r>
              <a:rPr lang="ru-RU" sz="3600" b="1" dirty="0" err="1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</p:txBody>
      </p:sp>
      <p:sp>
        <p:nvSpPr>
          <p:cNvPr id="982" name="Google Shape;982;p51"/>
          <p:cNvSpPr/>
          <p:nvPr/>
        </p:nvSpPr>
        <p:spPr>
          <a:xfrm>
            <a:off x="0" y="1916832"/>
            <a:ext cx="3429000" cy="341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№ 528 </a:t>
            </a:r>
            <a:r>
              <a:rPr lang="ru-RU" sz="24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14.05.2021 року</a:t>
            </a:r>
            <a:endParaRPr sz="2400" dirty="0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Деякі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питання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2021/2022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підсумкової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атестації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осіб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здобувають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загальну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середню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</p:txBody>
      </p:sp>
      <p:sp>
        <p:nvSpPr>
          <p:cNvPr id="983" name="Google Shape;983;p51"/>
          <p:cNvSpPr/>
          <p:nvPr/>
        </p:nvSpPr>
        <p:spPr>
          <a:xfrm>
            <a:off x="309112" y="5445224"/>
            <a:ext cx="8136904" cy="101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Установити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2021/2022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підсумкова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атестація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осіб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 1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завершують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здобуття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початкової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проводиться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</a:t>
            </a:r>
            <a:r>
              <a:rPr lang="ru-RU" sz="20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письмовій</a:t>
            </a:r>
            <a:r>
              <a:rPr lang="ru-RU" sz="20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</p:txBody>
      </p:sp>
      <p:sp>
        <p:nvSpPr>
          <p:cNvPr id="984" name="Google Shape;984;p51"/>
          <p:cNvSpPr/>
          <p:nvPr/>
        </p:nvSpPr>
        <p:spPr>
          <a:xfrm>
            <a:off x="3707904" y="1659615"/>
            <a:ext cx="5209675" cy="3785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ПЕРЕЛІК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2021/2022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проводиться ДПА для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осіб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завершують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здобуття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(у 9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класах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ззсо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Математика.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Один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списку 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  <a:p>
            <a:pPr marL="457200" indent="-457200">
              <a:buAutoNum type="arabicParenR"/>
            </a:pPr>
            <a:r>
              <a:rPr lang="ru-RU" sz="20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всесвітня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історія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географія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…- 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вивчається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національної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меншини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корінного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народу;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67846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52"/>
          <p:cNvSpPr txBox="1">
            <a:spLocks noGrp="1"/>
          </p:cNvSpPr>
          <p:nvPr>
            <p:ph type="title"/>
          </p:nvPr>
        </p:nvSpPr>
        <p:spPr>
          <a:xfrm>
            <a:off x="2483768" y="116632"/>
            <a:ext cx="6156903" cy="1196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400" b="1" dirty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ДПА за </a:t>
            </a:r>
            <a:r>
              <a:rPr lang="ru-RU" sz="4400" b="1" dirty="0" err="1" smtClean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технологією</a:t>
            </a:r>
            <a:r>
              <a:rPr lang="ru-RU" sz="4400" b="1" dirty="0" smtClean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4400" b="1" dirty="0" smtClean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4400" b="1" dirty="0" smtClean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ЗНО: 11 </a:t>
            </a:r>
            <a:r>
              <a:rPr lang="ru-RU" sz="4400" b="1" dirty="0" err="1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sz="4400" b="1" dirty="0">
              <a:solidFill>
                <a:srgbClr val="35678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0" name="Google Shape;990;p52"/>
          <p:cNvSpPr/>
          <p:nvPr/>
        </p:nvSpPr>
        <p:spPr>
          <a:xfrm>
            <a:off x="36753" y="1844824"/>
            <a:ext cx="4132847" cy="3046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№ 498 </a:t>
            </a:r>
            <a:r>
              <a:rPr lang="ru-RU" sz="24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05.05.2021 року 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Деякі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питання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2022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зовнішнього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незалежного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здобутих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sz="2400" dirty="0"/>
          </a:p>
        </p:txBody>
      </p:sp>
      <p:sp>
        <p:nvSpPr>
          <p:cNvPr id="991" name="Google Shape;991;p52"/>
          <p:cNvSpPr/>
          <p:nvPr/>
        </p:nvSpPr>
        <p:spPr>
          <a:xfrm>
            <a:off x="125037" y="4891770"/>
            <a:ext cx="8089125" cy="193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Установити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зовнішнє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незалежне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здобутих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далі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зовнішнє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проводитиметься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23 </a:t>
            </a:r>
            <a:r>
              <a:rPr lang="ru-RU" sz="24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травня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15 </a:t>
            </a:r>
            <a:r>
              <a:rPr lang="ru-RU" sz="24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липня</a:t>
            </a:r>
            <a:endParaRPr sz="24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2" name="Google Shape;992;p52"/>
          <p:cNvSpPr/>
          <p:nvPr/>
        </p:nvSpPr>
        <p:spPr>
          <a:xfrm>
            <a:off x="4150114" y="1783269"/>
            <a:ext cx="4755482" cy="317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ПЕРЕЛІК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2022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проводиться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зовнішнє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незалежне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000"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література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000"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Математика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завдання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рівня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стандарту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)*………..</a:t>
            </a:r>
            <a:endParaRPr sz="2000" dirty="0"/>
          </a:p>
          <a:p>
            <a:r>
              <a:rPr lang="ru-RU" sz="2000" b="1" dirty="0" err="1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Географія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……..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13367750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6447501" cy="936104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Природознавство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2060848"/>
            <a:ext cx="8313663" cy="4320480"/>
          </a:xfrm>
        </p:spPr>
        <p:txBody>
          <a:bodyPr>
            <a:norm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2021/2022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навчальному році навчання природознавства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здійснюватиметься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навчальною програмою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природознавства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5 класів загальноосвітніх навчальних закладів,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затверджена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наказом МОН від 07.06.2017 № 804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Розподіл годин у програмі є орієнтовним. За необхідності і виходячи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наявних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умов навчально-методичного і матеріального забезпечення,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має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самостійно змінювати обсяг годин, відведених програмою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окремого розділу, у тому числі змінювати порядок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розділів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тем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31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429000"/>
            <a:ext cx="8352928" cy="3048992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Навчальні </a:t>
            </a:r>
            <a:r>
              <a:rPr lang="uk-UA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проєкти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ількість </a:t>
            </a:r>
            <a:r>
              <a:rPr lang="uk-UA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проєктів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тематика їх може бути змінена </a:t>
            </a:r>
            <a:b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Орієнтовний опис </a:t>
            </a:r>
            <a:r>
              <a:rPr lang="uk-UA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проєктів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запропонованих програмою, уміщено на електронному ресурсі «Навчальні </a:t>
            </a:r>
            <a:r>
              <a:rPr lang="uk-UA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проєкти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 курсу «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Природознавство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(5 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клас)» (</a:t>
            </a:r>
            <a:r>
              <a:rPr lang="uk-UA" sz="24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http://prirodaprojects.blogspot.com/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188640"/>
            <a:ext cx="3139217" cy="57626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Практичні роботи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7784" y="692696"/>
            <a:ext cx="5419713" cy="86409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Проводяться і реалізуються на уроці.</a:t>
            </a:r>
          </a:p>
          <a:p>
            <a:pPr marL="0" indent="0" algn="ctr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Перевіряються обов’язково у всіх учнів.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699792" y="1844824"/>
            <a:ext cx="4320706" cy="57626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Практичні заняття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7544" y="2420888"/>
            <a:ext cx="8352928" cy="8640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Проводяться і реалізуються на уроці.</a:t>
            </a:r>
          </a:p>
          <a:p>
            <a:pPr marL="0" indent="0" algn="ctr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 не оцінюватись, або оцінюватись вибірково.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56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0648"/>
            <a:ext cx="6675912" cy="1225728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Міжнародне дослідження якості освіти </a:t>
            </a:r>
            <a:r>
              <a:rPr lang="en-US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6810" y="1849729"/>
            <a:ext cx="8313661" cy="273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оцінює наскільки учні здатні використовувати здобуті знання, уміння та навички в реальному житті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Провідні компетентності: 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PISA-2018 – читацька грамотність 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PISA-2021 – математична компетентність 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PISA-2024 – природничо-наукова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437112"/>
            <a:ext cx="8640960" cy="1938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uk-UA" sz="2000" dirty="0"/>
              <a:t>Національний звіт за результатами міжнародного дослідження якості освіти </a:t>
            </a:r>
            <a:r>
              <a:rPr lang="en-US" sz="2000" dirty="0"/>
              <a:t>PISA-2018 </a:t>
            </a:r>
            <a:r>
              <a:rPr lang="uk-UA" sz="2000" dirty="0"/>
              <a:t>містить рекомендації щодо подальшого розвитку освіти в Україні в </a:t>
            </a:r>
            <a:r>
              <a:rPr lang="uk-UA" sz="2000" dirty="0" err="1"/>
              <a:t>коротко-</a:t>
            </a:r>
            <a:r>
              <a:rPr lang="uk-UA" sz="2000" dirty="0"/>
              <a:t> та довгостроковій перспективах </a:t>
            </a:r>
            <a:r>
              <a:rPr lang="uk-UA" sz="2000" dirty="0" smtClean="0"/>
              <a:t>(</a:t>
            </a:r>
            <a:r>
              <a:rPr lang="uk-UA" sz="2000" dirty="0"/>
              <a:t>режим доступу </a:t>
            </a:r>
            <a:r>
              <a:rPr lang="en-US" sz="2000" dirty="0"/>
              <a:t>https://testportal.gov.ua/zvity-dani-4/ ).</a:t>
            </a:r>
          </a:p>
          <a:p>
            <a:r>
              <a:rPr lang="uk-UA" sz="2000" dirty="0"/>
              <a:t>Це дослідження оцінює наскільки учні здатні </a:t>
            </a:r>
            <a:r>
              <a:rPr lang="uk-UA" sz="2000" dirty="0" smtClean="0"/>
              <a:t>використовувати</a:t>
            </a:r>
          </a:p>
          <a:p>
            <a:r>
              <a:rPr lang="uk-UA" sz="2000" dirty="0" smtClean="0"/>
              <a:t>здобуті </a:t>
            </a:r>
            <a:r>
              <a:rPr lang="uk-UA" sz="2000" dirty="0"/>
              <a:t>знання, уміння та навички в реальному житті. </a:t>
            </a:r>
          </a:p>
        </p:txBody>
      </p:sp>
    </p:spTree>
    <p:extLst>
      <p:ext uri="{BB962C8B-B14F-4D97-AF65-F5344CB8AC3E}">
        <p14:creationId xmlns:p14="http://schemas.microsoft.com/office/powerpoint/2010/main" val="112001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54"/>
          <p:cNvSpPr/>
          <p:nvPr/>
        </p:nvSpPr>
        <p:spPr>
          <a:xfrm>
            <a:off x="2107906" y="404664"/>
            <a:ext cx="6624638" cy="861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spAutoFit/>
          </a:bodyPr>
          <a:lstStyle/>
          <a:p>
            <a:pPr algn="ctr"/>
            <a:r>
              <a:rPr lang="ru-RU" sz="4800" b="1" dirty="0">
                <a:solidFill>
                  <a:srgbClr val="4F81BD"/>
                </a:solidFill>
                <a:latin typeface="Calibri"/>
                <a:ea typeface="Calibri"/>
                <a:cs typeface="Calibri"/>
                <a:sym typeface="Calibri"/>
              </a:rPr>
              <a:t>STEM </a:t>
            </a:r>
            <a:r>
              <a:rPr lang="ru-RU" sz="4800" b="1" dirty="0" err="1">
                <a:solidFill>
                  <a:srgbClr val="4F81BD"/>
                </a:solidFill>
                <a:latin typeface="Calibri"/>
                <a:ea typeface="Calibri"/>
                <a:cs typeface="Calibri"/>
                <a:sym typeface="Calibri"/>
              </a:rPr>
              <a:t>освіта</a:t>
            </a:r>
            <a:r>
              <a:rPr lang="ru-RU" sz="4800" b="1" dirty="0">
                <a:solidFill>
                  <a:srgbClr val="4F81BD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4800" b="1" dirty="0">
              <a:solidFill>
                <a:srgbClr val="4F81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5" name="Google Shape;1005;p54"/>
          <p:cNvSpPr/>
          <p:nvPr/>
        </p:nvSpPr>
        <p:spPr>
          <a:xfrm>
            <a:off x="107504" y="1772816"/>
            <a:ext cx="8664239" cy="5185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457189" indent="-457189">
              <a:buClr>
                <a:srgbClr val="244061"/>
              </a:buClr>
              <a:buSzPts val="2400"/>
              <a:buFont typeface="Noto Sans Symbols"/>
              <a:buChar char="⮚"/>
            </a:pP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КОНЦЕПЦІЯ 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розвитку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природничо-математичної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(STEM-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(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розпорядження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Кабінету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Міністрів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5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серпня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2020 р. № 960-р) </a:t>
            </a:r>
            <a:endParaRPr sz="2400" b="1" dirty="0">
              <a:solidFill>
                <a:srgbClr val="24406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sz="2400" b="1" dirty="0">
              <a:solidFill>
                <a:srgbClr val="24406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189" indent="-457189">
              <a:buClr>
                <a:srgbClr val="244061"/>
              </a:buClr>
              <a:buSzPts val="2400"/>
              <a:buFont typeface="Noto Sans Symbols"/>
              <a:buChar char="⮚"/>
            </a:pP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заходів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реалізації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Концепції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розвитку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природничо-математичної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b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(STEM-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до 2027 року (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розпорядження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Кабінету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Міністрів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13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січня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2021 р. № 131-р) </a:t>
            </a:r>
            <a:endParaRPr sz="2400" b="1" dirty="0">
              <a:solidFill>
                <a:srgbClr val="24406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sz="2400" b="1" dirty="0">
              <a:solidFill>
                <a:srgbClr val="24406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189" indent="-457189">
              <a:buClr>
                <a:srgbClr val="244061"/>
              </a:buClr>
              <a:buSzPts val="2400"/>
              <a:buFont typeface="Noto Sans Symbols"/>
              <a:buChar char="⮚"/>
            </a:pP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ІМЗО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11.08.2021 № 22.1/10-1775 «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Методичні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рекомендації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розвитку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STEM-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закладах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позашкільної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2021/2022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b="1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sz="2400" b="1" dirty="0">
              <a:solidFill>
                <a:srgbClr val="24406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54"/>
          <p:cNvSpPr/>
          <p:nvPr/>
        </p:nvSpPr>
        <p:spPr>
          <a:xfrm>
            <a:off x="1780672" y="1879375"/>
            <a:ext cx="7279106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9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47219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55"/>
          <p:cNvSpPr txBox="1">
            <a:spLocks noGrp="1"/>
          </p:cNvSpPr>
          <p:nvPr>
            <p:ph type="title"/>
          </p:nvPr>
        </p:nvSpPr>
        <p:spPr>
          <a:xfrm>
            <a:off x="2303718" y="116632"/>
            <a:ext cx="6696744" cy="1378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/>
          <a:p>
            <a:r>
              <a:rPr lang="ru-RU" sz="4400" b="1" dirty="0" err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4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таке</a:t>
            </a:r>
            <a:r>
              <a:rPr lang="ru-RU" sz="4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STEM – </a:t>
            </a:r>
            <a:r>
              <a:rPr lang="ru-RU" sz="4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STEАM -</a:t>
            </a:r>
            <a:r>
              <a:rPr lang="ru-RU" sz="4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STREAM</a:t>
            </a:r>
            <a:endParaRPr sz="4400" b="1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12" name="Google Shape;1012;p55"/>
          <p:cNvSpPr txBox="1">
            <a:spLocks noGrp="1"/>
          </p:cNvSpPr>
          <p:nvPr>
            <p:ph type="body" idx="1"/>
          </p:nvPr>
        </p:nvSpPr>
        <p:spPr>
          <a:xfrm>
            <a:off x="107505" y="1788299"/>
            <a:ext cx="5112568" cy="3368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Autofit/>
          </a:bodyPr>
          <a:lstStyle/>
          <a:p>
            <a:pPr marL="0" indent="0">
              <a:spcBef>
                <a:spcPts val="0"/>
              </a:spcBef>
              <a:buSzPts val="2400"/>
              <a:buNone/>
            </a:pP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STEM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вживається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позначення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напряму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освіті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охоплює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2000" dirty="0"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Science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природничі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науки),</a:t>
            </a:r>
            <a:endParaRPr sz="2000" dirty="0"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Technology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технології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), </a:t>
            </a:r>
            <a:endParaRPr sz="2000" dirty="0"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Engineering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інжиніринг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проектування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дизайн), </a:t>
            </a:r>
            <a:endParaRPr sz="2000" dirty="0"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Mathematics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(математика),</a:t>
            </a:r>
            <a:endParaRPr sz="2000" dirty="0"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Arts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мистецтво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),</a:t>
            </a:r>
            <a:endParaRPr sz="2000" dirty="0"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Reading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+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Writing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читання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+ письмо) </a:t>
            </a:r>
            <a:endParaRPr sz="20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13" name="Google Shape;1013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2120" y="1638309"/>
            <a:ext cx="3024336" cy="164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4" name="Google Shape;1014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36096" y="3284983"/>
            <a:ext cx="3240360" cy="1565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8024" y="4850247"/>
            <a:ext cx="3114901" cy="1895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6" name="Google Shape;1016;p55"/>
          <p:cNvSpPr/>
          <p:nvPr/>
        </p:nvSpPr>
        <p:spPr>
          <a:xfrm>
            <a:off x="179512" y="5013176"/>
            <a:ext cx="5004323" cy="1569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 </a:t>
            </a: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lang="ru-RU" sz="24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Science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Technology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Engineering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Mathematics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STEАM</a:t>
            </a:r>
            <a:r>
              <a:rPr lang="ru-RU" sz="24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+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Art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</a:t>
            </a:r>
            <a:r>
              <a:rPr lang="en-US" sz="2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STREAM</a:t>
            </a:r>
            <a:r>
              <a:rPr lang="uk-UA" sz="2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+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Reading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Writing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37938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57"/>
          <p:cNvSpPr/>
          <p:nvPr/>
        </p:nvSpPr>
        <p:spPr>
          <a:xfrm>
            <a:off x="17795" y="1906521"/>
            <a:ext cx="8490857" cy="1868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19" tIns="0" rIns="81273" bIns="0" anchor="ctr" anchorCtr="0">
            <a:noAutofit/>
          </a:bodyPr>
          <a:lstStyle/>
          <a:p>
            <a:pPr algn="just">
              <a:lnSpc>
                <a:spcPct val="90000"/>
              </a:lnSpc>
            </a:pPr>
            <a:r>
              <a:rPr lang="ru-RU" sz="24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Інтеграція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взаємодії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об’єднання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взаємовпливу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взаємопроникнення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взаємозближення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відновлення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єдності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…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двох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систем, результатом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якого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є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утворення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нової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цілісної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системи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яка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набуває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нових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властивостей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взаємозв’язків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оновленими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елементами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системи</a:t>
            </a:r>
            <a:r>
              <a:rPr lang="ru-RU" sz="2400" dirty="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pPr algn="just">
              <a:lnSpc>
                <a:spcPct val="90000"/>
              </a:lnSpc>
              <a:spcBef>
                <a:spcPts val="840"/>
              </a:spcBef>
            </a:pP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STEM-урок: </a:t>
            </a:r>
            <a:r>
              <a:rPr lang="ru-RU" sz="24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синхронізація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</a:t>
            </a:r>
            <a:endParaRPr sz="2400" dirty="0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028" name="Google Shape;1028;p57"/>
          <p:cNvGrpSpPr/>
          <p:nvPr/>
        </p:nvGrpSpPr>
        <p:grpSpPr>
          <a:xfrm>
            <a:off x="0" y="3725040"/>
            <a:ext cx="9144000" cy="3139577"/>
            <a:chOff x="67" y="22409"/>
            <a:chExt cx="11664369" cy="3139577"/>
          </a:xfrm>
        </p:grpSpPr>
        <p:sp>
          <p:nvSpPr>
            <p:cNvPr id="1029" name="Google Shape;1029;p57"/>
            <p:cNvSpPr/>
            <p:nvPr/>
          </p:nvSpPr>
          <p:spPr>
            <a:xfrm>
              <a:off x="67" y="886795"/>
              <a:ext cx="2536157" cy="986414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0" name="Google Shape;1030;p57"/>
            <p:cNvSpPr txBox="1"/>
            <p:nvPr/>
          </p:nvSpPr>
          <p:spPr>
            <a:xfrm>
              <a:off x="22767" y="909495"/>
              <a:ext cx="2490757" cy="7296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chemeClr val="dk1"/>
                  </a:solidFill>
                </a:rPr>
                <a:t>Інфромація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31" name="Google Shape;1031;p57"/>
            <p:cNvSpPr/>
            <p:nvPr/>
          </p:nvSpPr>
          <p:spPr>
            <a:xfrm>
              <a:off x="755164" y="303044"/>
              <a:ext cx="2858942" cy="285894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1844" y="104674"/>
                  </a:moveTo>
                  <a:lnTo>
                    <a:pt x="23061" y="103249"/>
                  </a:lnTo>
                  <a:lnTo>
                    <a:pt x="23061" y="103249"/>
                  </a:lnTo>
                  <a:cubicBezTo>
                    <a:pt x="38200" y="116179"/>
                    <a:pt x="58997" y="120252"/>
                    <a:pt x="77895" y="113988"/>
                  </a:cubicBezTo>
                  <a:cubicBezTo>
                    <a:pt x="96792" y="107724"/>
                    <a:pt x="111039" y="92035"/>
                    <a:pt x="115458" y="72623"/>
                  </a:cubicBezTo>
                  <a:lnTo>
                    <a:pt x="114228" y="72413"/>
                  </a:lnTo>
                  <a:lnTo>
                    <a:pt x="116990" y="69725"/>
                  </a:lnTo>
                  <a:lnTo>
                    <a:pt x="118538" y="73149"/>
                  </a:lnTo>
                  <a:lnTo>
                    <a:pt x="117308" y="72939"/>
                  </a:lnTo>
                  <a:lnTo>
                    <a:pt x="117308" y="72939"/>
                  </a:lnTo>
                  <a:cubicBezTo>
                    <a:pt x="112775" y="93017"/>
                    <a:pt x="98065" y="109258"/>
                    <a:pt x="78533" y="115751"/>
                  </a:cubicBezTo>
                  <a:cubicBezTo>
                    <a:pt x="59001" y="122244"/>
                    <a:pt x="37495" y="118042"/>
                    <a:pt x="21844" y="1046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2" name="Google Shape;1032;p57"/>
            <p:cNvSpPr/>
            <p:nvPr/>
          </p:nvSpPr>
          <p:spPr>
            <a:xfrm>
              <a:off x="172852" y="1814014"/>
              <a:ext cx="2229647" cy="968686"/>
            </a:xfrm>
            <a:prstGeom prst="roundRect">
              <a:avLst>
                <a:gd name="adj" fmla="val 10000"/>
              </a:avLst>
            </a:prstGeom>
            <a:solidFill>
              <a:srgbClr val="5789A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3" name="Google Shape;1033;p57"/>
            <p:cNvSpPr txBox="1"/>
            <p:nvPr/>
          </p:nvSpPr>
          <p:spPr>
            <a:xfrm>
              <a:off x="201224" y="1842386"/>
              <a:ext cx="2172903" cy="9119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chemeClr val="dk1"/>
                  </a:solidFill>
                </a:rPr>
                <a:t>Інформатика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34" name="Google Shape;1034;p57"/>
            <p:cNvSpPr/>
            <p:nvPr/>
          </p:nvSpPr>
          <p:spPr>
            <a:xfrm>
              <a:off x="2748866" y="1053156"/>
              <a:ext cx="1876798" cy="1048117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5" name="Google Shape;1035;p57"/>
            <p:cNvSpPr txBox="1"/>
            <p:nvPr/>
          </p:nvSpPr>
          <p:spPr>
            <a:xfrm>
              <a:off x="2772986" y="1301872"/>
              <a:ext cx="1828558" cy="7752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chemeClr val="dk1"/>
                  </a:solidFill>
                </a:rPr>
                <a:t>Країна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36" name="Google Shape;1036;p57"/>
            <p:cNvSpPr/>
            <p:nvPr/>
          </p:nvSpPr>
          <p:spPr>
            <a:xfrm>
              <a:off x="3323164" y="22409"/>
              <a:ext cx="2560111" cy="256011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9950" y="17216"/>
                  </a:moveTo>
                  <a:lnTo>
                    <a:pt x="19950" y="17216"/>
                  </a:lnTo>
                  <a:cubicBezTo>
                    <a:pt x="34891" y="3230"/>
                    <a:pt x="56046" y="-1949"/>
                    <a:pt x="75758" y="3554"/>
                  </a:cubicBezTo>
                  <a:cubicBezTo>
                    <a:pt x="95470" y="9057"/>
                    <a:pt x="110884" y="24444"/>
                    <a:pt x="116420" y="44147"/>
                  </a:cubicBezTo>
                  <a:lnTo>
                    <a:pt x="117781" y="43851"/>
                  </a:lnTo>
                  <a:lnTo>
                    <a:pt x="116238" y="47745"/>
                  </a:lnTo>
                  <a:lnTo>
                    <a:pt x="113009" y="44890"/>
                  </a:lnTo>
                  <a:lnTo>
                    <a:pt x="114371" y="44594"/>
                  </a:lnTo>
                  <a:lnTo>
                    <a:pt x="114371" y="44594"/>
                  </a:lnTo>
                  <a:cubicBezTo>
                    <a:pt x="108997" y="25628"/>
                    <a:pt x="94128" y="10833"/>
                    <a:pt x="75135" y="5553"/>
                  </a:cubicBezTo>
                  <a:cubicBezTo>
                    <a:pt x="56143" y="273"/>
                    <a:pt x="35771" y="5272"/>
                    <a:pt x="21380" y="1874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7" name="Google Shape;1037;p57"/>
            <p:cNvSpPr/>
            <p:nvPr/>
          </p:nvSpPr>
          <p:spPr>
            <a:xfrm>
              <a:off x="2866212" y="403282"/>
              <a:ext cx="1790559" cy="779554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8" name="Google Shape;1038;p57"/>
            <p:cNvSpPr txBox="1"/>
            <p:nvPr/>
          </p:nvSpPr>
          <p:spPr>
            <a:xfrm>
              <a:off x="2889044" y="426114"/>
              <a:ext cx="1744895" cy="7338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chemeClr val="dk1"/>
                  </a:solidFill>
                </a:rPr>
                <a:t>Географія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39" name="Google Shape;1039;p57"/>
            <p:cNvSpPr/>
            <p:nvPr/>
          </p:nvSpPr>
          <p:spPr>
            <a:xfrm>
              <a:off x="4903815" y="901890"/>
              <a:ext cx="1943278" cy="105196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0" name="Google Shape;1040;p57"/>
            <p:cNvSpPr txBox="1"/>
            <p:nvPr/>
          </p:nvSpPr>
          <p:spPr>
            <a:xfrm>
              <a:off x="4928024" y="926099"/>
              <a:ext cx="1894860" cy="7781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chemeClr val="dk1"/>
                  </a:solidFill>
                </a:rPr>
                <a:t>Поезія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41" name="Google Shape;1041;p57"/>
            <p:cNvSpPr/>
            <p:nvPr/>
          </p:nvSpPr>
          <p:spPr>
            <a:xfrm>
              <a:off x="5422101" y="174097"/>
              <a:ext cx="2821105" cy="282110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7773" y="100822"/>
                  </a:moveTo>
                  <a:lnTo>
                    <a:pt x="19138" y="99502"/>
                  </a:lnTo>
                  <a:lnTo>
                    <a:pt x="19138" y="99502"/>
                  </a:lnTo>
                  <a:cubicBezTo>
                    <a:pt x="32960" y="113799"/>
                    <a:pt x="53249" y="119833"/>
                    <a:pt x="72637" y="115411"/>
                  </a:cubicBezTo>
                  <a:cubicBezTo>
                    <a:pt x="92025" y="110989"/>
                    <a:pt x="107692" y="96756"/>
                    <a:pt x="113948" y="77879"/>
                  </a:cubicBezTo>
                  <a:lnTo>
                    <a:pt x="112727" y="77549"/>
                  </a:lnTo>
                  <a:lnTo>
                    <a:pt x="115775" y="75104"/>
                  </a:lnTo>
                  <a:lnTo>
                    <a:pt x="117006" y="78707"/>
                  </a:lnTo>
                  <a:lnTo>
                    <a:pt x="115784" y="78377"/>
                  </a:lnTo>
                  <a:cubicBezTo>
                    <a:pt x="109349" y="97913"/>
                    <a:pt x="93161" y="112660"/>
                    <a:pt x="73111" y="117251"/>
                  </a:cubicBezTo>
                  <a:cubicBezTo>
                    <a:pt x="53061" y="121843"/>
                    <a:pt x="32069" y="115611"/>
                    <a:pt x="17773" y="100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2" name="Google Shape;1042;p57"/>
            <p:cNvSpPr/>
            <p:nvPr/>
          </p:nvSpPr>
          <p:spPr>
            <a:xfrm>
              <a:off x="4916075" y="1688665"/>
              <a:ext cx="1874437" cy="842759"/>
            </a:xfrm>
            <a:prstGeom prst="roundRect">
              <a:avLst>
                <a:gd name="adj" fmla="val 10000"/>
              </a:avLst>
            </a:prstGeom>
            <a:solidFill>
              <a:srgbClr val="FFFF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3" name="Google Shape;1043;p57"/>
            <p:cNvSpPr txBox="1"/>
            <p:nvPr/>
          </p:nvSpPr>
          <p:spPr>
            <a:xfrm>
              <a:off x="4940759" y="1713349"/>
              <a:ext cx="1825069" cy="7933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chemeClr val="dk1"/>
                  </a:solidFill>
                </a:rPr>
                <a:t>Зарубіжна література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44" name="Google Shape;1044;p57"/>
            <p:cNvSpPr/>
            <p:nvPr/>
          </p:nvSpPr>
          <p:spPr>
            <a:xfrm>
              <a:off x="7133942" y="1000465"/>
              <a:ext cx="2309486" cy="1104449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5" name="Google Shape;1045;p57"/>
            <p:cNvSpPr txBox="1"/>
            <p:nvPr/>
          </p:nvSpPr>
          <p:spPr>
            <a:xfrm>
              <a:off x="7159358" y="1262549"/>
              <a:ext cx="2258654" cy="8169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chemeClr val="dk1"/>
                  </a:solidFill>
                </a:rPr>
                <a:t>Мистецтво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46" name="Google Shape;1046;p57"/>
            <p:cNvSpPr/>
            <p:nvPr/>
          </p:nvSpPr>
          <p:spPr>
            <a:xfrm>
              <a:off x="7824900" y="72733"/>
              <a:ext cx="2794301" cy="279430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5725" y="21425"/>
                  </a:moveTo>
                  <a:lnTo>
                    <a:pt x="15725" y="21425"/>
                  </a:lnTo>
                  <a:cubicBezTo>
                    <a:pt x="29231" y="5924"/>
                    <a:pt x="49861" y="-1385"/>
                    <a:pt x="70113" y="2155"/>
                  </a:cubicBezTo>
                  <a:cubicBezTo>
                    <a:pt x="90366" y="5696"/>
                    <a:pt x="107292" y="19572"/>
                    <a:pt x="114737" y="38736"/>
                  </a:cubicBezTo>
                  <a:lnTo>
                    <a:pt x="115950" y="38339"/>
                  </a:lnTo>
                  <a:lnTo>
                    <a:pt x="114899" y="42036"/>
                  </a:lnTo>
                  <a:lnTo>
                    <a:pt x="111698" y="39731"/>
                  </a:lnTo>
                  <a:lnTo>
                    <a:pt x="112912" y="39334"/>
                  </a:lnTo>
                  <a:cubicBezTo>
                    <a:pt x="105683" y="20825"/>
                    <a:pt x="89308" y="7440"/>
                    <a:pt x="69732" y="4035"/>
                  </a:cubicBezTo>
                  <a:cubicBezTo>
                    <a:pt x="50156" y="631"/>
                    <a:pt x="30224" y="7704"/>
                    <a:pt x="17171" y="226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7" name="Google Shape;1047;p57"/>
            <p:cNvSpPr/>
            <p:nvPr/>
          </p:nvSpPr>
          <p:spPr>
            <a:xfrm>
              <a:off x="7314890" y="583868"/>
              <a:ext cx="1780438" cy="737787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8" name="Google Shape;1048;p57"/>
            <p:cNvSpPr txBox="1"/>
            <p:nvPr/>
          </p:nvSpPr>
          <p:spPr>
            <a:xfrm>
              <a:off x="7336499" y="605477"/>
              <a:ext cx="1737220" cy="694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chemeClr val="dk1"/>
                  </a:solidFill>
                </a:rPr>
                <a:t>Трудове навчання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49" name="Google Shape;1049;p57"/>
            <p:cNvSpPr/>
            <p:nvPr/>
          </p:nvSpPr>
          <p:spPr>
            <a:xfrm>
              <a:off x="9737144" y="816280"/>
              <a:ext cx="1671186" cy="1246351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0" name="Google Shape;1050;p57"/>
            <p:cNvSpPr txBox="1"/>
            <p:nvPr/>
          </p:nvSpPr>
          <p:spPr>
            <a:xfrm>
              <a:off x="9765826" y="844962"/>
              <a:ext cx="1613822" cy="9219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chemeClr val="dk1"/>
                  </a:solidFill>
                </a:rPr>
                <a:t>Наука</a:t>
              </a: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051" name="Google Shape;1051;p57"/>
            <p:cNvSpPr/>
            <p:nvPr/>
          </p:nvSpPr>
          <p:spPr>
            <a:xfrm>
              <a:off x="9613848" y="1882398"/>
              <a:ext cx="2050588" cy="990808"/>
            </a:xfrm>
            <a:prstGeom prst="roundRect">
              <a:avLst>
                <a:gd name="adj" fmla="val 10000"/>
              </a:avLst>
            </a:prstGeom>
            <a:solidFill>
              <a:srgbClr val="FF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2" name="Google Shape;1052;p57"/>
            <p:cNvSpPr txBox="1"/>
            <p:nvPr/>
          </p:nvSpPr>
          <p:spPr>
            <a:xfrm>
              <a:off x="9642868" y="1911418"/>
              <a:ext cx="1992548" cy="9327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chemeClr val="dk1"/>
                  </a:solidFill>
                </a:rPr>
                <a:t>Математика</a:t>
              </a:r>
              <a:endParaRPr sz="2000">
                <a:solidFill>
                  <a:schemeClr val="dk1"/>
                </a:solidFill>
              </a:endParaRPr>
            </a:p>
          </p:txBody>
        </p:sp>
      </p:grpSp>
      <p:sp>
        <p:nvSpPr>
          <p:cNvPr id="1054" name="Google Shape;1054;p57"/>
          <p:cNvSpPr txBox="1"/>
          <p:nvPr/>
        </p:nvSpPr>
        <p:spPr>
          <a:xfrm>
            <a:off x="1891613" y="413981"/>
            <a:ext cx="7272808" cy="7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400" b="1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STEM-</a:t>
            </a:r>
            <a:r>
              <a:rPr lang="ru-RU" sz="4400" b="1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підхід</a:t>
            </a:r>
            <a:r>
              <a:rPr lang="ru-RU" sz="4400" b="1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4400" b="1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інтеграція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51545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62"/>
          <p:cNvSpPr txBox="1">
            <a:spLocks noGrp="1"/>
          </p:cNvSpPr>
          <p:nvPr>
            <p:ph type="body" idx="1"/>
          </p:nvPr>
        </p:nvSpPr>
        <p:spPr>
          <a:xfrm>
            <a:off x="323528" y="1628800"/>
            <a:ext cx="6230493" cy="496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55000" lnSpcReduction="20000"/>
          </a:bodyPr>
          <a:lstStyle/>
          <a:p>
            <a:pPr marL="342858" indent="-342858" algn="ctr">
              <a:spcBef>
                <a:spcPts val="0"/>
              </a:spcBef>
              <a:buSzPct val="75000"/>
              <a:buNone/>
            </a:pPr>
            <a:endParaRPr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державний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стандарт;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підручники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паперові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електронні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);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календарно-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тематичні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планування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уроків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плани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конспекти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уроків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критерії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досягнень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посібники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паперові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електронні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);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сучасне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навчальне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обладнання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(ІКТ-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технології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);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роздавальні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матеріали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інструкції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охорони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праці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безпеки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життєдіяльності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журнали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реєстрації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інструктажів</a:t>
            </a:r>
            <a:endParaRPr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236181">
              <a:spcBef>
                <a:spcPts val="448"/>
              </a:spcBef>
              <a:buSzPct val="75000"/>
              <a:buNone/>
            </a:pPr>
            <a:endParaRPr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6" name="Google Shape;1106;p62"/>
          <p:cNvSpPr txBox="1">
            <a:spLocks noGrp="1"/>
          </p:cNvSpPr>
          <p:nvPr>
            <p:ph type="title"/>
          </p:nvPr>
        </p:nvSpPr>
        <p:spPr>
          <a:xfrm>
            <a:off x="2411760" y="457200"/>
            <a:ext cx="6657045" cy="1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r>
              <a:rPr lang="ru-RU" dirty="0"/>
              <a:t> 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РОБОЧИЙ  </a:t>
            </a:r>
            <a:r>
              <a:rPr lang="ru-RU" sz="4000" b="1" dirty="0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</a:t>
            </a:r>
            <a:br>
              <a:rPr lang="ru-RU" sz="4000" b="1" dirty="0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4000" b="1" dirty="0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УЧИТЕЛЯ</a:t>
            </a:r>
            <a:endParaRPr dirty="0"/>
          </a:p>
        </p:txBody>
      </p:sp>
      <p:pic>
        <p:nvPicPr>
          <p:cNvPr id="1107" name="Google Shape;1107;p62" descr="3-й человек с красным вопросительным знаком в речи — стоковое фото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44208" y="2780928"/>
            <a:ext cx="2302997" cy="3070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8622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01B2D3CE-21F6-4AB5-AF5A-F45C7739B934}"/>
              </a:ext>
            </a:extLst>
          </p:cNvPr>
          <p:cNvSpPr txBox="1"/>
          <p:nvPr/>
        </p:nvSpPr>
        <p:spPr>
          <a:xfrm>
            <a:off x="6073600" y="183840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>
                <a:solidFill>
                  <a:schemeClr val="bg1">
                    <a:lumMod val="85000"/>
                  </a:schemeClr>
                </a:solidFill>
              </a:rPr>
              <a:t>9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657CF1-67F6-4AD5-91FA-DDF975BE1CFE}"/>
              </a:ext>
            </a:extLst>
          </p:cNvPr>
          <p:cNvSpPr txBox="1"/>
          <p:nvPr/>
        </p:nvSpPr>
        <p:spPr>
          <a:xfrm>
            <a:off x="3070406" y="184290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>
                <a:solidFill>
                  <a:schemeClr val="bg1">
                    <a:lumMod val="85000"/>
                  </a:schemeClr>
                </a:solidFill>
              </a:rPr>
              <a:t>8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FF271EB1-58C7-4749-B7B3-28601079DCC7}"/>
              </a:ext>
            </a:extLst>
          </p:cNvPr>
          <p:cNvSpPr txBox="1"/>
          <p:nvPr/>
        </p:nvSpPr>
        <p:spPr>
          <a:xfrm>
            <a:off x="-33246" y="183840"/>
            <a:ext cx="9476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>
                <a:solidFill>
                  <a:schemeClr val="bg1">
                    <a:lumMod val="85000"/>
                  </a:schemeClr>
                </a:solidFill>
              </a:rPr>
              <a:t>7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7D6CBB3-968C-489E-9C2F-9B4EE7FD68E4}"/>
              </a:ext>
            </a:extLst>
          </p:cNvPr>
          <p:cNvSpPr txBox="1"/>
          <p:nvPr/>
        </p:nvSpPr>
        <p:spPr>
          <a:xfrm>
            <a:off x="3070405" y="2727913"/>
            <a:ext cx="300319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 smtClean="0">
                <a:solidFill>
                  <a:schemeClr val="bg1">
                    <a:lumMod val="85000"/>
                  </a:schemeClr>
                </a:solidFill>
              </a:rPr>
              <a:t>11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C476A136-3141-40DF-8DBB-AA8E706A9D54}"/>
              </a:ext>
            </a:extLst>
          </p:cNvPr>
          <p:cNvSpPr txBox="1"/>
          <p:nvPr/>
        </p:nvSpPr>
        <p:spPr>
          <a:xfrm>
            <a:off x="6073597" y="2727463"/>
            <a:ext cx="300319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 smtClean="0">
                <a:solidFill>
                  <a:schemeClr val="bg1">
                    <a:lumMod val="85000"/>
                  </a:schemeClr>
                </a:solidFill>
              </a:rPr>
              <a:t>12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75C3F878-B51F-4E6D-BFC7-853682F10BF1}"/>
              </a:ext>
            </a:extLst>
          </p:cNvPr>
          <p:cNvSpPr txBox="1"/>
          <p:nvPr/>
        </p:nvSpPr>
        <p:spPr>
          <a:xfrm>
            <a:off x="-396552" y="2727463"/>
            <a:ext cx="309634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smtClean="0">
                <a:solidFill>
                  <a:schemeClr val="bg1">
                    <a:lumMod val="85000"/>
                  </a:schemeClr>
                </a:solidFill>
              </a:rPr>
              <a:t>10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C559D51-6BC5-4FE7-8C0A-21674D2CB3BB}"/>
              </a:ext>
            </a:extLst>
          </p:cNvPr>
          <p:cNvSpPr/>
          <p:nvPr/>
        </p:nvSpPr>
        <p:spPr>
          <a:xfrm>
            <a:off x="3916821" y="332662"/>
            <a:ext cx="2126250" cy="261436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97A5685A-7F3B-477E-BE47-3E269B0413A9}"/>
              </a:ext>
            </a:extLst>
          </p:cNvPr>
          <p:cNvSpPr/>
          <p:nvPr/>
        </p:nvSpPr>
        <p:spPr>
          <a:xfrm>
            <a:off x="6950541" y="836713"/>
            <a:ext cx="2126250" cy="211030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A1A89BBA-4CFD-486E-BE91-DECBCF45B46E}"/>
              </a:ext>
            </a:extLst>
          </p:cNvPr>
          <p:cNvSpPr txBox="1"/>
          <p:nvPr/>
        </p:nvSpPr>
        <p:spPr>
          <a:xfrm>
            <a:off x="7021215" y="915695"/>
            <a:ext cx="206129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Наказ МОН «</a:t>
            </a:r>
            <a:r>
              <a:rPr lang="ru-RU" sz="1400" dirty="0" err="1"/>
              <a:t>Інструкція</a:t>
            </a:r>
            <a:r>
              <a:rPr lang="ru-RU" sz="1400" dirty="0"/>
              <a:t> з </a:t>
            </a:r>
            <a:r>
              <a:rPr lang="ru-RU" sz="1400" dirty="0" err="1"/>
              <a:t>ведення</a:t>
            </a:r>
            <a:r>
              <a:rPr lang="ru-RU" sz="1400" dirty="0"/>
              <a:t> </a:t>
            </a:r>
            <a:r>
              <a:rPr lang="ru-RU" sz="1400" dirty="0" err="1"/>
              <a:t>класного</a:t>
            </a:r>
            <a:r>
              <a:rPr lang="ru-RU" sz="1400" dirty="0"/>
              <a:t> журналу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</a:p>
          <a:p>
            <a:r>
              <a:rPr lang="ru-RU" sz="1400" dirty="0"/>
              <a:t>5-11(12)-х </a:t>
            </a:r>
            <a:r>
              <a:rPr lang="ru-RU" sz="1400" dirty="0" err="1"/>
              <a:t>класів</a:t>
            </a:r>
            <a:r>
              <a:rPr lang="ru-RU" sz="1400" dirty="0"/>
              <a:t> </a:t>
            </a:r>
            <a:r>
              <a:rPr lang="ru-RU" sz="1400" dirty="0" err="1"/>
              <a:t>загальноосвітніх</a:t>
            </a:r>
            <a:r>
              <a:rPr lang="ru-RU" sz="1400" dirty="0"/>
              <a:t>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  <a:r>
              <a:rPr lang="ru-RU" sz="1400" dirty="0" err="1"/>
              <a:t>закладів</a:t>
            </a:r>
            <a:r>
              <a:rPr lang="ru-RU" sz="1400" dirty="0"/>
              <a:t>» </a:t>
            </a:r>
          </a:p>
          <a:p>
            <a:r>
              <a:rPr lang="ru-RU" sz="1400" dirty="0"/>
              <a:t>(</a:t>
            </a:r>
            <a:r>
              <a:rPr lang="ru-RU" sz="1400" dirty="0" err="1"/>
              <a:t>від</a:t>
            </a:r>
            <a:r>
              <a:rPr lang="ru-RU" sz="1400" dirty="0"/>
              <a:t> 03.07. 2008 р. № 496)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CFC07DF6-9773-4A46-A9D8-48491D2F5EBB}"/>
              </a:ext>
            </a:extLst>
          </p:cNvPr>
          <p:cNvSpPr/>
          <p:nvPr/>
        </p:nvSpPr>
        <p:spPr>
          <a:xfrm>
            <a:off x="843695" y="975240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2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C85EA5C8-1001-44C4-978E-2F186009F1F3}"/>
              </a:ext>
            </a:extLst>
          </p:cNvPr>
          <p:cNvSpPr txBox="1"/>
          <p:nvPr/>
        </p:nvSpPr>
        <p:spPr>
          <a:xfrm>
            <a:off x="1008323" y="1092748"/>
            <a:ext cx="193983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Лист МОН «</a:t>
            </a:r>
            <a:r>
              <a:rPr lang="ru-RU" sz="1400" dirty="0" err="1"/>
              <a:t>Щодо</a:t>
            </a:r>
            <a:r>
              <a:rPr lang="ru-RU" sz="1400" dirty="0"/>
              <a:t> </a:t>
            </a:r>
            <a:r>
              <a:rPr lang="ru-RU" sz="1400" dirty="0" err="1"/>
              <a:t>особливостей</a:t>
            </a:r>
            <a:r>
              <a:rPr lang="ru-RU" sz="1400" dirty="0"/>
              <a:t> </a:t>
            </a:r>
            <a:r>
              <a:rPr lang="ru-RU" sz="1400" dirty="0" err="1"/>
              <a:t>організації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у закладах </a:t>
            </a:r>
          </a:p>
          <a:p>
            <a:r>
              <a:rPr lang="ru-RU" sz="1400" dirty="0" err="1"/>
              <a:t>освіти</a:t>
            </a:r>
            <a:r>
              <a:rPr lang="ru-RU" sz="1400" dirty="0"/>
              <a:t> в 2021/2022 </a:t>
            </a:r>
            <a:r>
              <a:rPr lang="ru-RU" sz="1400" dirty="0" err="1"/>
              <a:t>навчальному</a:t>
            </a:r>
            <a:r>
              <a:rPr lang="ru-RU" sz="1400" dirty="0"/>
              <a:t> </a:t>
            </a:r>
            <a:r>
              <a:rPr lang="ru-RU" sz="1400" dirty="0" err="1"/>
              <a:t>році</a:t>
            </a:r>
            <a:r>
              <a:rPr lang="ru-RU" sz="1400" dirty="0"/>
              <a:t>  » 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721E7BCE-C774-4A62-B98D-27D461DB2519}"/>
              </a:ext>
            </a:extLst>
          </p:cNvPr>
          <p:cNvSpPr/>
          <p:nvPr/>
        </p:nvSpPr>
        <p:spPr>
          <a:xfrm>
            <a:off x="3995145" y="4506192"/>
            <a:ext cx="2126250" cy="105400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C8E2FB67-4D80-40E7-B5AA-95ACC73B8225}"/>
              </a:ext>
            </a:extLst>
          </p:cNvPr>
          <p:cNvSpPr txBox="1"/>
          <p:nvPr/>
        </p:nvSpPr>
        <p:spPr>
          <a:xfrm>
            <a:off x="4105079" y="4556145"/>
            <a:ext cx="19398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Концепція</a:t>
            </a:r>
            <a:r>
              <a:rPr lang="ru-RU" sz="1400" dirty="0"/>
              <a:t> </a:t>
            </a:r>
            <a:r>
              <a:rPr lang="ru-RU" sz="1400" dirty="0" err="1"/>
              <a:t>розвитку</a:t>
            </a:r>
            <a:r>
              <a:rPr lang="ru-RU" sz="1400" dirty="0"/>
              <a:t> </a:t>
            </a:r>
            <a:r>
              <a:rPr lang="ru-RU" sz="1400" dirty="0" err="1"/>
              <a:t>природничо-математичної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endParaRPr lang="ru-RU" sz="1400" dirty="0"/>
          </a:p>
          <a:p>
            <a:r>
              <a:rPr lang="ru-RU" sz="1400" dirty="0"/>
              <a:t> (STEM-</a:t>
            </a:r>
            <a:r>
              <a:rPr lang="ru-RU" sz="1400" dirty="0" err="1"/>
              <a:t>освіти</a:t>
            </a:r>
            <a:r>
              <a:rPr lang="ru-RU" sz="1400" dirty="0"/>
              <a:t>)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9B26E9DC-F6CA-45CF-B890-4F8022298B1E}"/>
              </a:ext>
            </a:extLst>
          </p:cNvPr>
          <p:cNvSpPr/>
          <p:nvPr/>
        </p:nvSpPr>
        <p:spPr>
          <a:xfrm>
            <a:off x="6979964" y="4509120"/>
            <a:ext cx="2126250" cy="183243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1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FF9BAF95-6049-4524-BDB3-438BD5FC53F1}"/>
              </a:ext>
            </a:extLst>
          </p:cNvPr>
          <p:cNvSpPr txBox="1"/>
          <p:nvPr/>
        </p:nvSpPr>
        <p:spPr>
          <a:xfrm>
            <a:off x="6984585" y="4509123"/>
            <a:ext cx="214281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Типовий</a:t>
            </a:r>
            <a:r>
              <a:rPr lang="ru-RU" sz="1400" dirty="0"/>
              <a:t> </a:t>
            </a:r>
            <a:r>
              <a:rPr lang="ru-RU" sz="1400" dirty="0" err="1"/>
              <a:t>перелік</a:t>
            </a:r>
            <a:r>
              <a:rPr lang="ru-RU" sz="1400" dirty="0"/>
              <a:t> </a:t>
            </a:r>
            <a:r>
              <a:rPr lang="ru-RU" sz="1400" dirty="0" err="1"/>
              <a:t>засобів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та </a:t>
            </a:r>
            <a:r>
              <a:rPr lang="ru-RU" sz="1400" dirty="0" err="1"/>
              <a:t>обладнання</a:t>
            </a:r>
            <a:r>
              <a:rPr lang="ru-RU" sz="1400" dirty="0"/>
              <a:t> для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</a:p>
          <a:p>
            <a:r>
              <a:rPr lang="ru-RU" sz="1400" dirty="0" err="1"/>
              <a:t>кабінетів</a:t>
            </a:r>
            <a:r>
              <a:rPr lang="ru-RU" sz="1400" dirty="0"/>
              <a:t> і STEM-</a:t>
            </a:r>
            <a:r>
              <a:rPr lang="ru-RU" sz="1400" dirty="0" err="1"/>
              <a:t>лабораторій</a:t>
            </a:r>
            <a:r>
              <a:rPr lang="ru-RU" sz="1400" dirty="0"/>
              <a:t> (наказ МОН </a:t>
            </a:r>
            <a:r>
              <a:rPr lang="ru-RU" sz="1400" dirty="0" err="1"/>
              <a:t>від</a:t>
            </a:r>
            <a:r>
              <a:rPr lang="ru-RU" sz="1400" dirty="0"/>
              <a:t> 29.04.2020  № 574  )</a:t>
            </a:r>
          </a:p>
        </p:txBody>
      </p:sp>
      <p:sp>
        <p:nvSpPr>
          <p:cNvPr id="83" name="Прямоугольник 82">
            <a:extLst>
              <a:ext uri="{FF2B5EF4-FFF2-40B4-BE49-F238E27FC236}">
                <a16:creationId xmlns="" xmlns:a16="http://schemas.microsoft.com/office/drawing/2014/main" id="{922B133F-B279-4F7A-BA1F-5F1CCC274DA4}"/>
              </a:ext>
            </a:extLst>
          </p:cNvPr>
          <p:cNvSpPr/>
          <p:nvPr/>
        </p:nvSpPr>
        <p:spPr>
          <a:xfrm>
            <a:off x="725771" y="3959756"/>
            <a:ext cx="2126250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E3B6DBA0-7529-4DB3-B549-629BD08BBA5E}"/>
              </a:ext>
            </a:extLst>
          </p:cNvPr>
          <p:cNvSpPr txBox="1"/>
          <p:nvPr/>
        </p:nvSpPr>
        <p:spPr>
          <a:xfrm>
            <a:off x="865587" y="3959759"/>
            <a:ext cx="184662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Санітарний</a:t>
            </a:r>
            <a:r>
              <a:rPr lang="ru-RU" sz="1400" dirty="0"/>
              <a:t> регламент для </a:t>
            </a:r>
            <a:r>
              <a:rPr lang="ru-RU" sz="1400" dirty="0" err="1"/>
              <a:t>закладів</a:t>
            </a:r>
            <a:r>
              <a:rPr lang="ru-RU" sz="1400" dirty="0"/>
              <a:t> </a:t>
            </a:r>
            <a:r>
              <a:rPr lang="ru-RU" sz="1400" dirty="0" err="1"/>
              <a:t>загальної</a:t>
            </a:r>
            <a:r>
              <a:rPr lang="ru-RU" sz="1400" dirty="0"/>
              <a:t> </a:t>
            </a:r>
            <a:r>
              <a:rPr lang="ru-RU" sz="1400" dirty="0" err="1"/>
              <a:t>середньої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(наказ МОЗ </a:t>
            </a:r>
            <a:r>
              <a:rPr lang="ru-RU" sz="1400" dirty="0" err="1"/>
              <a:t>від</a:t>
            </a:r>
            <a:r>
              <a:rPr lang="ru-RU" sz="1400" dirty="0"/>
              <a:t> 25.09.2020 р. № 2205)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8975" y="5635993"/>
            <a:ext cx="65550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Нормативні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документи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регулюють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освітній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267F1B23-242F-4FAF-89A1-FAC5707CC33E}"/>
              </a:ext>
            </a:extLst>
          </p:cNvPr>
          <p:cNvSpPr txBox="1"/>
          <p:nvPr/>
        </p:nvSpPr>
        <p:spPr>
          <a:xfrm>
            <a:off x="4018021" y="332656"/>
            <a:ext cx="202505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Лист МОН «Про </a:t>
            </a:r>
            <a:r>
              <a:rPr lang="ru-RU" sz="1400" dirty="0" err="1"/>
              <a:t>переліки</a:t>
            </a:r>
            <a:r>
              <a:rPr lang="ru-RU" sz="1400" dirty="0"/>
              <a:t> </a:t>
            </a:r>
            <a:r>
              <a:rPr lang="ru-RU" sz="1400" dirty="0" err="1"/>
              <a:t>навчальної</a:t>
            </a:r>
            <a:r>
              <a:rPr lang="ru-RU" sz="1400" dirty="0"/>
              <a:t> </a:t>
            </a:r>
            <a:r>
              <a:rPr lang="ru-RU" sz="1400" dirty="0" err="1"/>
              <a:t>літератури</a:t>
            </a:r>
            <a:r>
              <a:rPr lang="ru-RU" sz="1400" dirty="0"/>
              <a:t> та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  <a:r>
              <a:rPr lang="ru-RU" sz="1400" dirty="0" err="1"/>
              <a:t>програм</a:t>
            </a:r>
            <a:r>
              <a:rPr lang="ru-RU" sz="1400" dirty="0"/>
              <a:t>, </a:t>
            </a:r>
            <a:r>
              <a:rPr lang="ru-RU" sz="1400" dirty="0" err="1"/>
              <a:t>рекомендованих</a:t>
            </a:r>
            <a:r>
              <a:rPr lang="ru-RU" sz="1400" dirty="0"/>
              <a:t> МОН для </a:t>
            </a:r>
            <a:r>
              <a:rPr lang="ru-RU" sz="1400" dirty="0" err="1"/>
              <a:t>використання</a:t>
            </a:r>
            <a:r>
              <a:rPr lang="ru-RU" sz="1400" dirty="0"/>
              <a:t> в </a:t>
            </a:r>
            <a:r>
              <a:rPr lang="ru-RU" sz="1400" dirty="0" err="1"/>
              <a:t>освітньому</a:t>
            </a:r>
            <a:r>
              <a:rPr lang="ru-RU" sz="1400" dirty="0"/>
              <a:t> </a:t>
            </a:r>
            <a:r>
              <a:rPr lang="ru-RU" sz="1400" dirty="0" err="1"/>
              <a:t>процесі</a:t>
            </a:r>
            <a:r>
              <a:rPr lang="ru-RU" sz="1400" dirty="0"/>
              <a:t> </a:t>
            </a:r>
            <a:r>
              <a:rPr lang="ru-RU" sz="1400" dirty="0" err="1"/>
              <a:t>закладів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у 2021/2022 </a:t>
            </a:r>
            <a:r>
              <a:rPr lang="ru-RU" sz="1400" dirty="0" err="1"/>
              <a:t>навчальному</a:t>
            </a:r>
            <a:r>
              <a:rPr lang="ru-RU" sz="1400" dirty="0"/>
              <a:t> </a:t>
            </a:r>
            <a:r>
              <a:rPr lang="ru-RU" sz="1400" dirty="0" err="1"/>
              <a:t>році</a:t>
            </a:r>
            <a:r>
              <a:rPr lang="ru-RU" sz="1400" dirty="0"/>
              <a:t>» (</a:t>
            </a:r>
            <a:r>
              <a:rPr lang="ru-RU" sz="1400" dirty="0" err="1"/>
              <a:t>від</a:t>
            </a:r>
            <a:r>
              <a:rPr lang="ru-RU" sz="1400" dirty="0"/>
              <a:t> 09.08.2021 № 1/9-404 )</a:t>
            </a:r>
          </a:p>
        </p:txBody>
      </p:sp>
    </p:spTree>
    <p:extLst>
      <p:ext uri="{BB962C8B-B14F-4D97-AF65-F5344CB8AC3E}">
        <p14:creationId xmlns:p14="http://schemas.microsoft.com/office/powerpoint/2010/main" val="38147643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64"/>
          <p:cNvSpPr/>
          <p:nvPr/>
        </p:nvSpPr>
        <p:spPr>
          <a:xfrm>
            <a:off x="123263" y="1844824"/>
            <a:ext cx="8924423" cy="4401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ПОЛОЖЕННЯ про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кабінети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природничо-математичних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загальноосвітніх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Наказ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Міністерства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науки,молоді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спорту 14.12.2012 № 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1423</a:t>
            </a:r>
          </a:p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ТИПОВИЙ ПЕРЕЛІК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засобів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обладнання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STEM-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лабораторій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Наказ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Міністерства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науки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29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квітня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2020 року № 574</a:t>
            </a:r>
            <a:endParaRPr lang="ru-RU" sz="2000" dirty="0"/>
          </a:p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Правила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безпеки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час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навчально-виховного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кабінетах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лабораторіях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фізики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загальноосвітніх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(наказ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Міністерства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надзвичайних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ситуацій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16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липня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2012 року № 992</a:t>
            </a:r>
            <a:r>
              <a:rPr lang="ru-RU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2000" dirty="0"/>
          </a:p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Інструктивно-методичних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матеріалів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питань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розроблення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інструкцій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навчально-виховного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кабінетах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природничо-математичного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напряму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(лист МОН 17.07.2013  № 1/9-498)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0" name="Google Shape;1120;p64"/>
          <p:cNvSpPr/>
          <p:nvPr/>
        </p:nvSpPr>
        <p:spPr>
          <a:xfrm>
            <a:off x="2555776" y="389496"/>
            <a:ext cx="6440839" cy="707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 dirty="0" smtClean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  ГЕОГРАФІЇ</a:t>
            </a:r>
            <a:endParaRPr sz="4000" dirty="0">
              <a:solidFill>
                <a:srgbClr val="196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8362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64"/>
          <p:cNvSpPr/>
          <p:nvPr/>
        </p:nvSpPr>
        <p:spPr>
          <a:xfrm>
            <a:off x="2555776" y="389496"/>
            <a:ext cx="6440839" cy="707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 dirty="0" smtClean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  ГЕОГРАФІЇ</a:t>
            </a:r>
            <a:endParaRPr sz="4000" dirty="0">
              <a:solidFill>
                <a:srgbClr val="196665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306933"/>
              </p:ext>
            </p:extLst>
          </p:nvPr>
        </p:nvGraphicFramePr>
        <p:xfrm>
          <a:off x="1547664" y="1844818"/>
          <a:ext cx="5832648" cy="460851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3703"/>
                <a:gridCol w="5258945"/>
              </a:tblGrid>
              <a:tr h="26814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І. Документація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Паспорт кабінету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Положення про кабінет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Інвентарна книга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План роботи кабінету на поточний рік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Перспективний план дообладнання кабінету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2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Розкладів уроків і позакласних заходів, що проводяться в кабінеті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2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Правила техніки безпеки при проведенні навчально-виховного процесу, а саме: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Журнал реєстрації інструкцій з техніки безпеки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План-схема евакуації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Акт-дозвіл на проведення занять в кабінеті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Попереджувальні знаки біля розеток (220 В)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2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ПІП відповідального за протипожежну безпеку в кабінеті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 dirty="0">
                          <a:effectLst/>
                        </a:rPr>
                        <a:t>Критерії навчальних досягнень з географії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8562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64"/>
          <p:cNvSpPr/>
          <p:nvPr/>
        </p:nvSpPr>
        <p:spPr>
          <a:xfrm>
            <a:off x="2555776" y="389496"/>
            <a:ext cx="6440839" cy="707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 dirty="0" smtClean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  ГЕОГРАФІЇ</a:t>
            </a:r>
            <a:endParaRPr sz="4000" dirty="0">
              <a:solidFill>
                <a:srgbClr val="196665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51279"/>
              </p:ext>
            </p:extLst>
          </p:nvPr>
        </p:nvGraphicFramePr>
        <p:xfrm>
          <a:off x="1907704" y="1772816"/>
          <a:ext cx="6336704" cy="48965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23282"/>
                <a:gridCol w="5713422"/>
              </a:tblGrid>
              <a:tr h="32643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ІІ. Забезпечення кабінету спеціальним обладнанням і меблями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Робочий комплект меблів для вчителя, їх вигляд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Робочий комплект для учнів в достатній кількості, їх вигляд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Маркування столів (парт) за зростом учнів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Наявність кольорової вимірювальної вертикальної лінійки (біля дверей)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Класна дошка: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Екран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Магнітна основа для наочних навчальних посібників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 Креслярські інструменти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Секційна шафа для збереження  навчального обладнання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Технічні засоби навчання: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52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Комплект ТЗН (мультимедійні засоби навчання, комп’ютер, відео-, аудіо магнітофон, телевізор, діапроектор, епіпроектор та ін)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52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7.2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 dirty="0">
                          <a:effectLst/>
                        </a:rPr>
                        <a:t>Екранно-звукові посібники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2994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64"/>
          <p:cNvSpPr/>
          <p:nvPr/>
        </p:nvSpPr>
        <p:spPr>
          <a:xfrm>
            <a:off x="2555776" y="389496"/>
            <a:ext cx="6440839" cy="707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 dirty="0" smtClean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  ГЕОГРАФІЇ</a:t>
            </a:r>
            <a:endParaRPr sz="4000" dirty="0">
              <a:solidFill>
                <a:srgbClr val="196665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165112"/>
              </p:ext>
            </p:extLst>
          </p:nvPr>
        </p:nvGraphicFramePr>
        <p:xfrm>
          <a:off x="1187624" y="1935097"/>
          <a:ext cx="7056784" cy="45182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94109"/>
                <a:gridCol w="6362675"/>
              </a:tblGrid>
              <a:tr h="23780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ІІІ. Навчально-методичне забезпечення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Навчальні програми з предмета, програми спецкурсів, факультативів, за профілем навчання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 dirty="0">
                          <a:effectLst/>
                        </a:rPr>
                        <a:t>Підручники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Бібліотека методичної і спеціальної літератури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Навчально-методичні комплекти: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Збірники завдань для поточного оцінювання, олімпіад, ДПА, тестові завдання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Матеріали передового педагогічного  досвіду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Інструкції до практичних робіт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Календар погоди і умовні знаки до нього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Творчі роботи учнів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4.6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Розробки позакласних навчально-виховних заходів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Наочні посібники (друковані, саморобні):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Колекції гірських порід і мінералів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Гербарії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Навчальні демонстраційні прилади, глобуси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Моделі, макети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Таблиці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5.6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uk-UA" sz="1200">
                          <a:effectLst/>
                        </a:rPr>
                        <a:t>Географічні карти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879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DS_DM\Desktop\метод 5 пальців рефлексія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45" r="618" b="5122"/>
          <a:stretch/>
        </p:blipFill>
        <p:spPr bwMode="auto">
          <a:xfrm>
            <a:off x="2051719" y="908720"/>
            <a:ext cx="6408539" cy="524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9850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8"/>
          <p:cNvSpPr/>
          <p:nvPr/>
        </p:nvSpPr>
        <p:spPr>
          <a:xfrm>
            <a:off x="2987824" y="260648"/>
            <a:ext cx="415226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Запрошую до співпраці!</a:t>
            </a:r>
            <a:endParaRPr lang="uk-UA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5301208"/>
            <a:ext cx="424414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aluona2603@gmail.com</a:t>
            </a:r>
          </a:p>
          <a:p>
            <a:endParaRPr lang="uk-UA" dirty="0"/>
          </a:p>
        </p:txBody>
      </p:sp>
      <p:sp>
        <p:nvSpPr>
          <p:cNvPr id="2" name="Прямокутник 1"/>
          <p:cNvSpPr/>
          <p:nvPr/>
        </p:nvSpPr>
        <p:spPr>
          <a:xfrm>
            <a:off x="3995936" y="2204864"/>
            <a:ext cx="3539294" cy="2202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Дідик</a:t>
            </a:r>
            <a:r>
              <a:rPr lang="uk-UA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b="1" i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Альона</a:t>
            </a:r>
            <a:r>
              <a:rPr lang="uk-UA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Петрівна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Консультант ЦПРПП ВМР </a:t>
            </a:r>
            <a:endParaRPr lang="uk-U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429569" y="4653136"/>
            <a:ext cx="294188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(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0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67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)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 858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 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61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 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59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072F67"/>
              </a:solidFill>
              <a:effectLst/>
              <a:uLnTx/>
              <a:uFillTx/>
            </a:endParaRPr>
          </a:p>
        </p:txBody>
      </p:sp>
      <p:pic>
        <p:nvPicPr>
          <p:cNvPr id="1026" name="Picture 2" descr="E:\2.Альона\CA7A31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16832"/>
            <a:ext cx="2211387" cy="25879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глобус с книгам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95230"/>
            <a:ext cx="4429568" cy="388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60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Прямоугольник 1"/>
          <p:cNvSpPr>
            <a:spLocks noChangeArrowheads="1"/>
          </p:cNvSpPr>
          <p:nvPr/>
        </p:nvSpPr>
        <p:spPr bwMode="auto">
          <a:xfrm>
            <a:off x="2033742" y="56880"/>
            <a:ext cx="40409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altLang="uk-UA" sz="6000" b="1" dirty="0" smtClean="0">
                <a:solidFill>
                  <a:srgbClr val="800000"/>
                </a:solidFill>
              </a:rPr>
              <a:t>Дякую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altLang="uk-UA" sz="6000" b="1" dirty="0" smtClean="0">
                <a:solidFill>
                  <a:srgbClr val="800000"/>
                </a:solidFill>
              </a:rPr>
              <a:t> </a:t>
            </a:r>
            <a:r>
              <a:rPr lang="uk-UA" altLang="uk-UA" sz="6000" b="1" dirty="0">
                <a:solidFill>
                  <a:srgbClr val="800000"/>
                </a:solidFill>
              </a:rPr>
              <a:t>за увагу!</a:t>
            </a:r>
          </a:p>
        </p:txBody>
      </p:sp>
      <p:pic>
        <p:nvPicPr>
          <p:cNvPr id="62467" name="Picture 4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38438"/>
            <a:ext cx="4700588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2" y="4868869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437069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1" y="3357569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9369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40" y="2492381"/>
            <a:ext cx="1582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5" y="2997201"/>
            <a:ext cx="1582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1" y="1628781"/>
            <a:ext cx="15827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5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9" y="2276481"/>
            <a:ext cx="1582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6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908056"/>
            <a:ext cx="1582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7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90" y="1484319"/>
            <a:ext cx="1582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8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6" y="4652963"/>
            <a:ext cx="1603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9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41" y="5373688"/>
            <a:ext cx="1603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0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5734050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1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292600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2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933825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3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0" y="3429000"/>
            <a:ext cx="1603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4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65400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5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213100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6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6" y="1844675"/>
            <a:ext cx="1603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7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420938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8" name="Picture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91" y="5589588"/>
            <a:ext cx="479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9" name="Picture 6" descr="глобус с книг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90" y="6"/>
            <a:ext cx="1582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981075"/>
            <a:ext cx="160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389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7D6CBB3-968C-489E-9C2F-9B4EE7FD68E4}"/>
              </a:ext>
            </a:extLst>
          </p:cNvPr>
          <p:cNvSpPr txBox="1"/>
          <p:nvPr/>
        </p:nvSpPr>
        <p:spPr>
          <a:xfrm>
            <a:off x="3084629" y="116632"/>
            <a:ext cx="300319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 smtClean="0">
                <a:solidFill>
                  <a:schemeClr val="bg1">
                    <a:lumMod val="85000"/>
                  </a:schemeClr>
                </a:solidFill>
              </a:rPr>
              <a:t>14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C476A136-3141-40DF-8DBB-AA8E706A9D54}"/>
              </a:ext>
            </a:extLst>
          </p:cNvPr>
          <p:cNvSpPr txBox="1"/>
          <p:nvPr/>
        </p:nvSpPr>
        <p:spPr>
          <a:xfrm>
            <a:off x="5997225" y="1412776"/>
            <a:ext cx="30961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9900" dirty="0" smtClean="0">
                <a:solidFill>
                  <a:schemeClr val="bg1">
                    <a:lumMod val="85000"/>
                  </a:schemeClr>
                </a:solidFill>
              </a:rPr>
              <a:t>15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75C3F878-B51F-4E6D-BFC7-853682F10BF1}"/>
              </a:ext>
            </a:extLst>
          </p:cNvPr>
          <p:cNvSpPr txBox="1"/>
          <p:nvPr/>
        </p:nvSpPr>
        <p:spPr>
          <a:xfrm>
            <a:off x="32695" y="1268760"/>
            <a:ext cx="309634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smtClean="0">
                <a:solidFill>
                  <a:schemeClr val="bg1">
                    <a:lumMod val="85000"/>
                  </a:schemeClr>
                </a:solidFill>
              </a:rPr>
              <a:t>13</a:t>
            </a:r>
            <a:endParaRPr lang="ru-RU" sz="19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721E7BCE-C774-4A62-B98D-27D461DB2519}"/>
              </a:ext>
            </a:extLst>
          </p:cNvPr>
          <p:cNvSpPr/>
          <p:nvPr/>
        </p:nvSpPr>
        <p:spPr>
          <a:xfrm>
            <a:off x="3707904" y="2596474"/>
            <a:ext cx="2126250" cy="182699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C8E2FB67-4D80-40E7-B5AA-95ACC73B8225}"/>
              </a:ext>
            </a:extLst>
          </p:cNvPr>
          <p:cNvSpPr txBox="1"/>
          <p:nvPr/>
        </p:nvSpPr>
        <p:spPr>
          <a:xfrm>
            <a:off x="3801113" y="2596474"/>
            <a:ext cx="19398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Лист МОН </a:t>
            </a:r>
            <a:r>
              <a:rPr lang="ru-RU" sz="1400" dirty="0" err="1"/>
              <a:t>України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01.02.2012 N 1/9-72 «</a:t>
            </a:r>
            <a:r>
              <a:rPr lang="ru-RU" sz="1400" dirty="0" err="1"/>
              <a:t>Безпечне</a:t>
            </a:r>
            <a:r>
              <a:rPr lang="ru-RU" sz="1400" dirty="0"/>
              <a:t> </a:t>
            </a:r>
            <a:r>
              <a:rPr lang="ru-RU" sz="1400" dirty="0" err="1"/>
              <a:t>проведення</a:t>
            </a:r>
            <a:r>
              <a:rPr lang="ru-RU" sz="1400" dirty="0"/>
              <a:t> занять у </a:t>
            </a:r>
            <a:r>
              <a:rPr lang="ru-RU" sz="1400" dirty="0" err="1"/>
              <a:t>кабінетах</a:t>
            </a:r>
            <a:r>
              <a:rPr lang="ru-RU" sz="1400" dirty="0"/>
              <a:t> </a:t>
            </a:r>
            <a:r>
              <a:rPr lang="ru-RU" sz="1400" dirty="0" err="1"/>
              <a:t>природничо</a:t>
            </a:r>
            <a:r>
              <a:rPr lang="ru-RU" sz="1400" dirty="0"/>
              <a:t> – </a:t>
            </a:r>
            <a:r>
              <a:rPr lang="ru-RU" sz="1400" dirty="0" err="1"/>
              <a:t>математичного</a:t>
            </a:r>
            <a:r>
              <a:rPr lang="ru-RU" sz="1400" dirty="0"/>
              <a:t> </a:t>
            </a:r>
            <a:r>
              <a:rPr lang="ru-RU" sz="1400" dirty="0" err="1"/>
              <a:t>напряму</a:t>
            </a:r>
            <a:r>
              <a:rPr lang="ru-RU" sz="1400" dirty="0"/>
              <a:t> у ЗНЗ»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9B26E9DC-F6CA-45CF-B890-4F8022298B1E}"/>
              </a:ext>
            </a:extLst>
          </p:cNvPr>
          <p:cNvSpPr/>
          <p:nvPr/>
        </p:nvSpPr>
        <p:spPr>
          <a:xfrm>
            <a:off x="6804248" y="3750672"/>
            <a:ext cx="2126250" cy="116012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1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FF9BAF95-6049-4524-BDB3-438BD5FC53F1}"/>
              </a:ext>
            </a:extLst>
          </p:cNvPr>
          <p:cNvSpPr txBox="1"/>
          <p:nvPr/>
        </p:nvSpPr>
        <p:spPr>
          <a:xfrm>
            <a:off x="6804248" y="3741239"/>
            <a:ext cx="214281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Лист МОН “Про </a:t>
            </a:r>
            <a:r>
              <a:rPr lang="ru-RU" sz="1400" dirty="0" err="1"/>
              <a:t>обсяг</a:t>
            </a:r>
            <a:r>
              <a:rPr lang="ru-RU" sz="1400" dirty="0"/>
              <a:t> і характер </a:t>
            </a:r>
            <a:r>
              <a:rPr lang="ru-RU" sz="1400" dirty="0" err="1"/>
              <a:t>домашніх</a:t>
            </a:r>
            <a:r>
              <a:rPr lang="ru-RU" sz="1400" dirty="0"/>
              <a:t> </a:t>
            </a:r>
            <a:r>
              <a:rPr lang="ru-RU" sz="1400" dirty="0" err="1"/>
              <a:t>завдань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ЗНЗ” (№1/9-651 </a:t>
            </a:r>
            <a:r>
              <a:rPr lang="ru-RU" sz="1400" dirty="0" err="1"/>
              <a:t>від</a:t>
            </a:r>
            <a:r>
              <a:rPr lang="ru-RU" sz="1400" dirty="0"/>
              <a:t> 29.10.2007)</a:t>
            </a:r>
          </a:p>
        </p:txBody>
      </p:sp>
      <p:sp>
        <p:nvSpPr>
          <p:cNvPr id="83" name="Прямоугольник 82">
            <a:extLst>
              <a:ext uri="{FF2B5EF4-FFF2-40B4-BE49-F238E27FC236}">
                <a16:creationId xmlns="" xmlns:a16="http://schemas.microsoft.com/office/drawing/2014/main" id="{922B133F-B279-4F7A-BA1F-5F1CCC274DA4}"/>
              </a:ext>
            </a:extLst>
          </p:cNvPr>
          <p:cNvSpPr/>
          <p:nvPr/>
        </p:nvSpPr>
        <p:spPr>
          <a:xfrm>
            <a:off x="590648" y="3516012"/>
            <a:ext cx="2406069" cy="16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E3B6DBA0-7529-4DB3-B549-629BD08BBA5E}"/>
              </a:ext>
            </a:extLst>
          </p:cNvPr>
          <p:cNvSpPr txBox="1"/>
          <p:nvPr/>
        </p:nvSpPr>
        <p:spPr>
          <a:xfrm>
            <a:off x="870371" y="3700099"/>
            <a:ext cx="184662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/>
              <a:t>Національний</a:t>
            </a:r>
            <a:r>
              <a:rPr lang="ru-RU" sz="1400" dirty="0"/>
              <a:t> </a:t>
            </a:r>
            <a:r>
              <a:rPr lang="ru-RU" sz="1400" dirty="0" err="1"/>
              <a:t>звіт</a:t>
            </a:r>
            <a:r>
              <a:rPr lang="ru-RU" sz="1400" dirty="0"/>
              <a:t> за результатами </a:t>
            </a:r>
            <a:r>
              <a:rPr lang="ru-RU" sz="1400" dirty="0" err="1"/>
              <a:t>міжнародного</a:t>
            </a:r>
            <a:endParaRPr lang="ru-RU" sz="1400" dirty="0"/>
          </a:p>
          <a:p>
            <a:r>
              <a:rPr lang="ru-RU" sz="1400" dirty="0"/>
              <a:t> </a:t>
            </a:r>
            <a:r>
              <a:rPr lang="ru-RU" sz="1400" dirty="0" err="1"/>
              <a:t>дослідження</a:t>
            </a:r>
            <a:r>
              <a:rPr lang="ru-RU" sz="1400" dirty="0"/>
              <a:t> </a:t>
            </a:r>
            <a:r>
              <a:rPr lang="ru-RU" sz="1400" dirty="0" err="1"/>
              <a:t>якості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PISA-2018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87627" y="5373222"/>
            <a:ext cx="65550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Нормативні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документи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регулюють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освітній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405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7"/>
          <p:cNvSpPr txBox="1">
            <a:spLocks noGrp="1"/>
          </p:cNvSpPr>
          <p:nvPr>
            <p:ph type="title"/>
          </p:nvPr>
        </p:nvSpPr>
        <p:spPr>
          <a:xfrm>
            <a:off x="457200" y="457208"/>
            <a:ext cx="8229600" cy="117909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b="1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Закон України «Про повну загальну середню освіту» стаття 10</a:t>
            </a:r>
            <a:br>
              <a:rPr lang="ru-RU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96" name="Google Shape;396;p7"/>
          <p:cNvSpPr/>
          <p:nvPr/>
        </p:nvSpPr>
        <p:spPr>
          <a:xfrm>
            <a:off x="323529" y="2204864"/>
            <a:ext cx="8568952" cy="1569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>
              <a:buClr>
                <a:schemeClr val="dk1"/>
              </a:buClr>
              <a:buSzPts val="2400"/>
            </a:pP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Освітній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закладах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організовується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межах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року,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розпочинається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День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знань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- 1вересня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триває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175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днів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закінчується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пізніше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липня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наступного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року. </a:t>
            </a:r>
            <a:endParaRPr dirty="0"/>
          </a:p>
        </p:txBody>
      </p:sp>
      <p:sp>
        <p:nvSpPr>
          <p:cNvPr id="397" name="Google Shape;397;p7"/>
          <p:cNvSpPr/>
          <p:nvPr/>
        </p:nvSpPr>
        <p:spPr>
          <a:xfrm>
            <a:off x="323528" y="3774482"/>
            <a:ext cx="8424936" cy="193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>
              <a:buClr>
                <a:srgbClr val="FF0000"/>
              </a:buClr>
              <a:buSzPts val="2400"/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Структура і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року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тижня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дня, занять,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відпочинку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ними,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визначаються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педагогічною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радою закладу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межах часу,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передбаченого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освітньою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програмою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52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80" y="-57083"/>
            <a:ext cx="8568952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912332" y="2650303"/>
            <a:ext cx="17793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І </a:t>
            </a:r>
            <a:r>
              <a:rPr lang="ru-RU" sz="1400" dirty="0"/>
              <a:t>семестр</a:t>
            </a:r>
          </a:p>
          <a:p>
            <a:pPr algn="ctr"/>
            <a:r>
              <a:rPr lang="ru-RU" sz="1400" dirty="0"/>
              <a:t> з 1 </a:t>
            </a:r>
            <a:r>
              <a:rPr lang="ru-RU" sz="1400" dirty="0" err="1"/>
              <a:t>вересня</a:t>
            </a:r>
            <a:r>
              <a:rPr lang="ru-RU" sz="1400" dirty="0"/>
              <a:t>  по 24 </a:t>
            </a:r>
            <a:r>
              <a:rPr lang="ru-RU" sz="1400" dirty="0" err="1"/>
              <a:t>грудня</a:t>
            </a:r>
            <a:endParaRPr lang="ru-RU" sz="1400" dirty="0"/>
          </a:p>
          <a:p>
            <a:pPr algn="ctr"/>
            <a:r>
              <a:rPr lang="ru-RU" sz="1400" dirty="0"/>
              <a:t>2021 </a:t>
            </a:r>
            <a:r>
              <a:rPr lang="ru-RU" sz="1400" dirty="0" smtClean="0"/>
              <a:t>року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30296" y="4602037"/>
            <a:ext cx="17793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/>
              <a:t>весняні</a:t>
            </a:r>
            <a:r>
              <a:rPr lang="ru-RU" sz="1400" dirty="0"/>
              <a:t> </a:t>
            </a:r>
            <a:r>
              <a:rPr lang="ru-RU" sz="1400" dirty="0" err="1"/>
              <a:t>канікули</a:t>
            </a:r>
            <a:r>
              <a:rPr lang="ru-RU" sz="1400" dirty="0"/>
              <a:t> </a:t>
            </a:r>
          </a:p>
          <a:p>
            <a:pPr algn="ctr"/>
            <a:r>
              <a:rPr lang="ru-RU" sz="1400" dirty="0"/>
              <a:t>З 23 по 27 </a:t>
            </a:r>
            <a:r>
              <a:rPr lang="ru-RU" sz="1400" dirty="0" err="1"/>
              <a:t>березня</a:t>
            </a:r>
            <a:r>
              <a:rPr lang="ru-RU" sz="1400" dirty="0"/>
              <a:t> </a:t>
            </a:r>
            <a:r>
              <a:rPr lang="ru-RU" sz="1400" dirty="0" err="1"/>
              <a:t>або</a:t>
            </a:r>
            <a:endParaRPr lang="ru-RU" sz="1400" dirty="0"/>
          </a:p>
          <a:p>
            <a:pPr algn="ctr"/>
            <a:r>
              <a:rPr lang="ru-RU" sz="1400" dirty="0"/>
              <a:t> з 28 </a:t>
            </a:r>
            <a:r>
              <a:rPr lang="ru-RU" sz="1400" dirty="0" err="1"/>
              <a:t>березня</a:t>
            </a:r>
            <a:r>
              <a:rPr lang="ru-RU" sz="1400" dirty="0"/>
              <a:t> по 3 </a:t>
            </a:r>
            <a:r>
              <a:rPr lang="ru-RU" sz="1400" dirty="0" err="1"/>
              <a:t>квітня</a:t>
            </a:r>
            <a:r>
              <a:rPr lang="ru-RU" sz="1400" dirty="0"/>
              <a:t> </a:t>
            </a:r>
          </a:p>
          <a:p>
            <a:pPr algn="ctr"/>
            <a:r>
              <a:rPr lang="ru-RU" sz="1400" dirty="0"/>
              <a:t>2022 року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47667" y="2636917"/>
            <a:ext cx="17793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ІІ семестр  </a:t>
            </a:r>
          </a:p>
          <a:p>
            <a:pPr algn="ctr"/>
            <a:r>
              <a:rPr lang="ru-RU" sz="1400" dirty="0"/>
              <a:t>з 10 </a:t>
            </a:r>
            <a:r>
              <a:rPr lang="ru-RU" sz="1400" dirty="0" err="1"/>
              <a:t>січня</a:t>
            </a:r>
            <a:r>
              <a:rPr lang="ru-RU" sz="1400" dirty="0"/>
              <a:t>  по 27 </a:t>
            </a:r>
            <a:r>
              <a:rPr lang="ru-RU" sz="1400" dirty="0" err="1"/>
              <a:t>чи</a:t>
            </a:r>
            <a:r>
              <a:rPr lang="ru-RU" sz="1400" dirty="0"/>
              <a:t> 31 </a:t>
            </a:r>
            <a:r>
              <a:rPr lang="ru-RU" sz="1400" dirty="0" err="1"/>
              <a:t>травня</a:t>
            </a:r>
            <a:endParaRPr lang="ru-RU" sz="1400" dirty="0"/>
          </a:p>
          <a:p>
            <a:pPr algn="ctr"/>
            <a:r>
              <a:rPr lang="ru-RU" sz="1400" dirty="0"/>
              <a:t>2022 року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35168" y="1124747"/>
            <a:ext cx="17793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/>
              <a:t>зимові</a:t>
            </a:r>
            <a:r>
              <a:rPr lang="ru-RU" sz="1400" dirty="0"/>
              <a:t> </a:t>
            </a:r>
            <a:r>
              <a:rPr lang="ru-RU" sz="1400" dirty="0" err="1"/>
              <a:t>канікули</a:t>
            </a:r>
            <a:r>
              <a:rPr lang="ru-RU" sz="1400" dirty="0"/>
              <a:t> </a:t>
            </a:r>
          </a:p>
          <a:p>
            <a:pPr algn="ctr"/>
            <a:r>
              <a:rPr lang="ru-RU" sz="1400" dirty="0"/>
              <a:t> 27 </a:t>
            </a:r>
            <a:r>
              <a:rPr lang="ru-RU" sz="1400" dirty="0" err="1"/>
              <a:t>грудня</a:t>
            </a:r>
            <a:r>
              <a:rPr lang="ru-RU" sz="1400" dirty="0"/>
              <a:t> 2021 до 9 </a:t>
            </a:r>
            <a:r>
              <a:rPr lang="ru-RU" sz="1400" dirty="0" err="1"/>
              <a:t>січня</a:t>
            </a:r>
            <a:r>
              <a:rPr lang="ru-RU" sz="1400" dirty="0"/>
              <a:t> </a:t>
            </a:r>
          </a:p>
          <a:p>
            <a:pPr algn="ctr"/>
            <a:r>
              <a:rPr lang="ru-RU" sz="1400" dirty="0"/>
              <a:t>2022 року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76059" y="4925197"/>
            <a:ext cx="17793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/>
              <a:t>осінні</a:t>
            </a:r>
            <a:r>
              <a:rPr lang="ru-RU" sz="1400" dirty="0"/>
              <a:t> </a:t>
            </a:r>
            <a:r>
              <a:rPr lang="ru-RU" sz="1400" dirty="0" err="1"/>
              <a:t>канікули</a:t>
            </a:r>
            <a:r>
              <a:rPr lang="ru-RU" sz="1400" dirty="0"/>
              <a:t> </a:t>
            </a:r>
          </a:p>
          <a:p>
            <a:pPr algn="ctr"/>
            <a:r>
              <a:rPr lang="ru-RU" sz="1400" dirty="0"/>
              <a:t> з 25 по 31 </a:t>
            </a:r>
            <a:r>
              <a:rPr lang="ru-RU" sz="1400" dirty="0" err="1"/>
              <a:t>жовтня</a:t>
            </a:r>
            <a:endParaRPr lang="ru-RU" sz="1400" dirty="0"/>
          </a:p>
          <a:p>
            <a:pPr algn="ctr"/>
            <a:r>
              <a:rPr lang="ru-RU" sz="1400" dirty="0"/>
              <a:t> 2021 року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74132" y="2650305"/>
            <a:ext cx="23762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/>
              <a:t>Стаття</a:t>
            </a:r>
            <a:r>
              <a:rPr lang="ru-RU" sz="1400" dirty="0"/>
              <a:t> 10 </a:t>
            </a:r>
          </a:p>
          <a:p>
            <a:pPr algn="ctr"/>
            <a:r>
              <a:rPr lang="ru-RU" sz="1400" dirty="0"/>
              <a:t>закону </a:t>
            </a:r>
            <a:r>
              <a:rPr lang="ru-RU" sz="1400" dirty="0" err="1"/>
              <a:t>України</a:t>
            </a:r>
            <a:r>
              <a:rPr lang="ru-RU" sz="1400" dirty="0"/>
              <a:t> «Про </a:t>
            </a:r>
            <a:r>
              <a:rPr lang="ru-RU" sz="1400" dirty="0" err="1"/>
              <a:t>повну</a:t>
            </a:r>
            <a:r>
              <a:rPr lang="ru-RU" sz="1400" dirty="0"/>
              <a:t> </a:t>
            </a:r>
            <a:r>
              <a:rPr lang="ru-RU" sz="1400" dirty="0" err="1"/>
              <a:t>загальну</a:t>
            </a:r>
            <a:r>
              <a:rPr lang="ru-RU" sz="1400" dirty="0"/>
              <a:t> </a:t>
            </a:r>
            <a:r>
              <a:rPr lang="ru-RU" sz="1400" dirty="0" err="1"/>
              <a:t>середню</a:t>
            </a:r>
            <a:r>
              <a:rPr lang="ru-RU" sz="1400" dirty="0"/>
              <a:t> </a:t>
            </a:r>
            <a:r>
              <a:rPr lang="ru-RU" sz="1400" dirty="0" err="1"/>
              <a:t>освіту</a:t>
            </a:r>
            <a:r>
              <a:rPr lang="ru-RU" sz="1400" dirty="0"/>
              <a:t>»</a:t>
            </a:r>
          </a:p>
          <a:p>
            <a:pPr algn="ctr"/>
            <a:r>
              <a:rPr lang="ru-RU" sz="1400" dirty="0"/>
              <a:t> </a:t>
            </a:r>
            <a:r>
              <a:rPr lang="ru-RU" sz="1400" dirty="0" err="1"/>
              <a:t>Санітарний</a:t>
            </a:r>
            <a:r>
              <a:rPr lang="ru-RU" sz="1400" dirty="0"/>
              <a:t> регламент для ЗЗСО.</a:t>
            </a:r>
            <a:br>
              <a:rPr lang="ru-RU" sz="1400" dirty="0"/>
            </a:br>
            <a:r>
              <a:rPr lang="ru-RU" sz="1400" dirty="0" err="1"/>
              <a:t>Рішення</a:t>
            </a:r>
            <a:r>
              <a:rPr lang="ru-RU" sz="1400" dirty="0"/>
              <a:t> </a:t>
            </a:r>
            <a:r>
              <a:rPr lang="ru-RU" sz="1400" dirty="0" err="1"/>
              <a:t>педагогічної</a:t>
            </a:r>
            <a:r>
              <a:rPr lang="ru-RU" sz="1400" dirty="0"/>
              <a:t> ради, </a:t>
            </a:r>
          </a:p>
          <a:p>
            <a:pPr algn="ctr"/>
            <a:r>
              <a:rPr lang="ru-RU" sz="1400" dirty="0"/>
              <a:t>наказ </a:t>
            </a:r>
            <a:r>
              <a:rPr lang="ru-RU" sz="1400" dirty="0" err="1"/>
              <a:t>керівника</a:t>
            </a:r>
            <a:r>
              <a:rPr lang="ru-RU" sz="14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00195" y="116638"/>
            <a:ext cx="2197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14 </a:t>
            </a:r>
            <a:r>
              <a:rPr lang="ru-RU" sz="1600" dirty="0" err="1"/>
              <a:t>жовтня</a:t>
            </a:r>
            <a:r>
              <a:rPr lang="ru-RU" sz="1600" dirty="0"/>
              <a:t>- День </a:t>
            </a:r>
            <a:r>
              <a:rPr lang="ru-RU" sz="1600" dirty="0" err="1"/>
              <a:t>захисника</a:t>
            </a:r>
            <a:r>
              <a:rPr lang="ru-RU" sz="1600" dirty="0"/>
              <a:t> </a:t>
            </a:r>
            <a:r>
              <a:rPr lang="ru-RU" sz="1600" dirty="0" err="1"/>
              <a:t>України</a:t>
            </a:r>
            <a:r>
              <a:rPr lang="ru-RU" sz="1600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4356" y="701407"/>
            <a:ext cx="24461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8 </a:t>
            </a:r>
            <a:r>
              <a:rPr lang="ru-RU" sz="1600" dirty="0" err="1"/>
              <a:t>березня</a:t>
            </a:r>
            <a:r>
              <a:rPr lang="ru-RU" sz="1600" dirty="0"/>
              <a:t> – День </a:t>
            </a:r>
            <a:r>
              <a:rPr lang="ru-RU" sz="1600" dirty="0" err="1"/>
              <a:t>жінок</a:t>
            </a:r>
            <a:r>
              <a:rPr lang="ru-RU" sz="1600" dirty="0"/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53749" y="1039967"/>
            <a:ext cx="28902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25 </a:t>
            </a:r>
            <a:r>
              <a:rPr lang="ru-RU" sz="1600" dirty="0" err="1"/>
              <a:t>квітня</a:t>
            </a:r>
            <a:r>
              <a:rPr lang="ru-RU" sz="1600" dirty="0"/>
              <a:t> – </a:t>
            </a:r>
            <a:r>
              <a:rPr lang="ru-RU" sz="1600" dirty="0" smtClean="0"/>
              <a:t>перенесено</a:t>
            </a:r>
          </a:p>
          <a:p>
            <a:r>
              <a:rPr lang="ru-RU" sz="1600" dirty="0" smtClean="0"/>
              <a:t>Пасха 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900025" y="1477879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2 </a:t>
            </a:r>
            <a:r>
              <a:rPr lang="ru-RU" sz="1600" dirty="0" err="1" smtClean="0"/>
              <a:t>травня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/>
              <a:t>9 </a:t>
            </a:r>
            <a:r>
              <a:rPr lang="ru-RU" sz="1600" dirty="0" err="1"/>
              <a:t>травня</a:t>
            </a:r>
            <a:r>
              <a:rPr lang="ru-RU" sz="1600" dirty="0"/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195" y="4067780"/>
            <a:ext cx="1641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І семестр  77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4437118"/>
            <a:ext cx="16417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ІІ семестр  </a:t>
            </a:r>
            <a:r>
              <a:rPr lang="ru-RU" dirty="0" smtClean="0"/>
              <a:t>90</a:t>
            </a:r>
          </a:p>
          <a:p>
            <a:r>
              <a:rPr lang="ru-RU" dirty="0" smtClean="0"/>
              <a:t> </a:t>
            </a:r>
            <a:r>
              <a:rPr lang="ru-RU" dirty="0" err="1"/>
              <a:t>чи</a:t>
            </a:r>
            <a:r>
              <a:rPr lang="ru-RU" dirty="0"/>
              <a:t> 93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6416" y="5101622"/>
            <a:ext cx="1494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рік</a:t>
            </a:r>
            <a:r>
              <a:rPr lang="ru-RU" dirty="0"/>
              <a:t>   167 </a:t>
            </a:r>
            <a:r>
              <a:rPr lang="ru-RU" dirty="0" err="1" smtClean="0"/>
              <a:t>або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170 </a:t>
            </a:r>
            <a:r>
              <a:rPr lang="ru-RU" dirty="0" err="1"/>
              <a:t>днів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597417" y="4232705"/>
            <a:ext cx="16474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 1 </a:t>
            </a:r>
            <a:r>
              <a:rPr lang="ru-RU" dirty="0" err="1" smtClean="0"/>
              <a:t>вересня</a:t>
            </a:r>
            <a:endParaRPr lang="ru-RU" dirty="0" smtClean="0"/>
          </a:p>
          <a:p>
            <a:r>
              <a:rPr lang="uk-UA" dirty="0"/>
              <a:t>п</a:t>
            </a:r>
            <a:r>
              <a:rPr lang="uk-UA" dirty="0" smtClean="0"/>
              <a:t>о 1 липня, </a:t>
            </a:r>
          </a:p>
          <a:p>
            <a:r>
              <a:rPr lang="uk-UA" dirty="0"/>
              <a:t> </a:t>
            </a:r>
            <a:r>
              <a:rPr lang="uk-UA" dirty="0" smtClean="0"/>
              <a:t>175 </a:t>
            </a:r>
            <a:r>
              <a:rPr lang="uk-UA" dirty="0" err="1" smtClean="0"/>
              <a:t>навчаль-</a:t>
            </a:r>
            <a:endParaRPr lang="uk-UA" dirty="0" smtClean="0"/>
          </a:p>
          <a:p>
            <a:r>
              <a:rPr lang="uk-UA" dirty="0"/>
              <a:t> </a:t>
            </a:r>
            <a:r>
              <a:rPr lang="uk-UA" dirty="0" smtClean="0"/>
              <a:t> них днів.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245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0"/>
          <p:cNvSpPr/>
          <p:nvPr/>
        </p:nvSpPr>
        <p:spPr>
          <a:xfrm>
            <a:off x="179512" y="1772819"/>
            <a:ext cx="9144000" cy="5309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приміщення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  <a:p>
            <a:r>
              <a:rPr lang="ru-RU" sz="19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10.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Обладнання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устаткування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технічні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засоби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далі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–  ТЗН),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навчально-методичні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матеріали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використовуються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в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освітньому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процесі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бути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безпечними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здоров’я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дітей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11.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Залежно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призначення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приміщень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використовуються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різні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види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</a:p>
          <a:p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12. 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У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разі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розміщення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рядами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необхідно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розміщувати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у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класній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кімнаті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прямокутної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конфігурації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дотриманням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 таких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відстаней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endParaRPr dirty="0"/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зовнішньою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і першим рядом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0,6-0,7 м (в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будівлях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цегли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допускаються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0,5 м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  <a:sym typeface="Times New Roman"/>
              </a:rPr>
              <a:t>);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рядами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двомісних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) −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0,6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400" dirty="0">
                <a:latin typeface="Times New Roman"/>
                <a:ea typeface="Times New Roman"/>
                <a:cs typeface="Times New Roman"/>
                <a:sym typeface="Times New Roman"/>
              </a:rPr>
              <a:t>III 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рядом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внутрішньою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шафами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стоять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біля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,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0,7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переднім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робочим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столом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демонстраційним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столом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0,8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передньої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класною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дошкою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передніх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2,4-2,6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задніх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задньої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0,65 м (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якщо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задня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стіна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зовнішня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−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1 м);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задніх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шаф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стоять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вздовж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заднього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краю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−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0,8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столом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педагогічного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працівника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переднім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робочим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столом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− не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0,5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найбільша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відстань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останнього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місця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класної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− 9 м; </a:t>
            </a:r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висота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нижнього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 краю 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 над 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підлогою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першого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класу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0,7-0,8 м, 2-4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− 0,75-0,8 м, 5-11(12) </a:t>
            </a:r>
            <a:r>
              <a:rPr lang="ru-RU" sz="1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1400" dirty="0">
                <a:latin typeface="Times New Roman"/>
                <a:ea typeface="Times New Roman"/>
                <a:cs typeface="Times New Roman"/>
                <a:sym typeface="Times New Roman"/>
              </a:rPr>
              <a:t> − 0,8-0,9 м. </a:t>
            </a:r>
          </a:p>
          <a:p>
            <a:pPr marL="285717" indent="-285717">
              <a:buSzPts val="2000"/>
              <a:buFont typeface="Noto Sans Symbols"/>
              <a:buChar char="⮚"/>
            </a:pPr>
            <a:endParaRPr lang="ru-RU" sz="2000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17" indent="-285717">
              <a:buSzPts val="2000"/>
              <a:buFont typeface="Noto Sans Symbols"/>
              <a:buChar char="⮚"/>
            </a:pPr>
            <a:endParaRPr dirty="0"/>
          </a:p>
        </p:txBody>
      </p:sp>
      <p:sp>
        <p:nvSpPr>
          <p:cNvPr id="422" name="Google Shape;422;p10"/>
          <p:cNvSpPr/>
          <p:nvPr/>
        </p:nvSpPr>
        <p:spPr>
          <a:xfrm>
            <a:off x="2195739" y="548682"/>
            <a:ext cx="683995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3600" b="1" dirty="0">
                <a:solidFill>
                  <a:srgbClr val="12263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САНІТАРНИЙ РЕГЛАМЕНТ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85805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1"/>
          <p:cNvSpPr/>
          <p:nvPr/>
        </p:nvSpPr>
        <p:spPr>
          <a:xfrm>
            <a:off x="179512" y="1700814"/>
            <a:ext cx="8856984" cy="3139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профілактики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порушень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постави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не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2-х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рік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пересаджують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інші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ряди,  не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порушуючи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відповідності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групи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їх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зросту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з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урахуванням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гостроти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зору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слуху. </a:t>
            </a:r>
            <a:endParaRPr dirty="0"/>
          </a:p>
          <a:p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кімнатах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поперечної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і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квадратної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конфігурації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в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якій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меблі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розміщуються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4 ряди, повинна бути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збільшена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відстань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першого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ряду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(не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 м),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щоб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забезпечити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кут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розглядання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35 град.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Відстань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першого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ряду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зовнішньої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повинна  бути  0,8-1,0  м,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рядами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−  0,6,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задніх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шаф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розміщених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біля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внутрішньої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− 0,9-1,0 м. </a:t>
            </a:r>
            <a:endParaRPr dirty="0"/>
          </a:p>
          <a:p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6.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Навчальні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приміщення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провітрюють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на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перервах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за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відсутності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дітей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в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приміщеннях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. 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Тривалість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провітрювання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визначається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погодними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умовами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за </a:t>
            </a:r>
            <a:r>
              <a:rPr lang="ru-RU" dirty="0" err="1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наведеною</a:t>
            </a:r>
            <a:r>
              <a:rPr lang="ru-RU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таблицею: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11761" y="260648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профілактики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порушень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постави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не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2-х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пересаджують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на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ряди,  не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порушуючи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відповідності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меблів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зросту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урахуванням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гостроти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слуху. </a:t>
            </a:r>
          </a:p>
        </p:txBody>
      </p:sp>
      <p:pic>
        <p:nvPicPr>
          <p:cNvPr id="4" name="Google Shape;43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9632" y="4840093"/>
            <a:ext cx="6410964" cy="18174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5255860"/>
      </p:ext>
    </p:extLst>
  </p:cSld>
  <p:clrMapOvr>
    <a:masterClrMapping/>
  </p:clrMapOvr>
</p:sld>
</file>

<file path=ppt/theme/theme1.xml><?xml version="1.0" encoding="utf-8"?>
<a:theme xmlns:a="http://schemas.openxmlformats.org/drawingml/2006/main" name="1-Septembe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1-September</Template>
  <TotalTime>267</TotalTime>
  <Words>3959</Words>
  <Application>Microsoft Office PowerPoint</Application>
  <PresentationFormat>Экран (4:3)</PresentationFormat>
  <Paragraphs>844</Paragraphs>
  <Slides>46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1-September</vt:lpstr>
      <vt:lpstr>Shift</vt:lpstr>
      <vt:lpstr>Презентация PowerPoint</vt:lpstr>
      <vt:lpstr>ГЕОГРАФІЧНА ОСВІТА</vt:lpstr>
      <vt:lpstr>Презентация PowerPoint</vt:lpstr>
      <vt:lpstr>Презентация PowerPoint</vt:lpstr>
      <vt:lpstr>Презентация PowerPoint</vt:lpstr>
      <vt:lpstr> Закон України «Про повну загальну середню освіту» стаття 10 </vt:lpstr>
      <vt:lpstr>Презентация PowerPoint</vt:lpstr>
      <vt:lpstr>Презентация PowerPoint</vt:lpstr>
      <vt:lpstr>Презентация PowerPoint</vt:lpstr>
      <vt:lpstr>Презентация PowerPoint</vt:lpstr>
      <vt:lpstr>ДЕРЖАВНИЙ СТАНДАРТ  (визначає  вимоги до обов’язкових результатів навчання та компетентностей школярів впродовж навчання)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ІНВАРІАНТНА СКЛАДОВА НАВЧАННЯ ГЕОГРАФІЇ</vt:lpstr>
      <vt:lpstr>Презентация PowerPoint</vt:lpstr>
      <vt:lpstr>НАВЧАННЯ ГЕОГРАФІЇ</vt:lpstr>
      <vt:lpstr>ПРАКТИЧНА СКЛАДОВА НАВЧАННЯ ГЕОГРАФІЇ</vt:lpstr>
      <vt:lpstr>ПРАКТИЧНА СКЛАДОВА  НАВЧАННЯ ГЕОГРАФІЇ</vt:lpstr>
      <vt:lpstr>Наскрізні змістові лінії</vt:lpstr>
      <vt:lpstr>Підходи,  що становлять методичне підґрунтя реалізації наскрізних змістових ліній </vt:lpstr>
      <vt:lpstr>НАВЧАЛЬНІ ПРОГРАМИ КУРСІВ ЗА ВИБОРОМ  ТА ФАКУЛЬТАТИВИ (перелік)</vt:lpstr>
      <vt:lpstr>Оцінювання результатів навчання учнів</vt:lpstr>
      <vt:lpstr>ДЕРЖАВНА ПІДСУМКОВА АТЕСТАЦІЯ: 9 клас</vt:lpstr>
      <vt:lpstr>ДПА за технологією  ЗНО: 11 клас</vt:lpstr>
      <vt:lpstr>Природознавство </vt:lpstr>
      <vt:lpstr>Навчальні проєкти Кількість проєктів та тематика їх може бути змінена  Орієнтовний опис проєктів, запропонованих програмою, уміщено на електронному ресурсі «Навчальні проєкти до курсу «Природознавство (5 клас)» (http://prirodaprojects.blogspot.com/).</vt:lpstr>
      <vt:lpstr>Міжнародне дослідження якості освіти PISA</vt:lpstr>
      <vt:lpstr>Презентация PowerPoint</vt:lpstr>
      <vt:lpstr>Що таке STEM – STEАM - STREAM</vt:lpstr>
      <vt:lpstr>Презентация PowerPoint</vt:lpstr>
      <vt:lpstr> РОБОЧИЙ  КЕЙС  УЧИТЕЛЯ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викладання трудового навчання в 2015/2016 н. р.</dc:title>
  <dc:creator>SERG</dc:creator>
  <cp:lastModifiedBy>DS_DM</cp:lastModifiedBy>
  <cp:revision>57</cp:revision>
  <dcterms:created xsi:type="dcterms:W3CDTF">2015-08-26T17:29:06Z</dcterms:created>
  <dcterms:modified xsi:type="dcterms:W3CDTF">2021-08-25T19:10:38Z</dcterms:modified>
</cp:coreProperties>
</file>